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7BE-4CE5-4C08-807B-15FC495DBF65}" type="datetimeFigureOut">
              <a:rPr lang="tr-TR" smtClean="0"/>
              <a:t>1.04.2021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F951-014C-4B5C-A2E1-0B6ADCA99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222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7BE-4CE5-4C08-807B-15FC495DBF65}" type="datetimeFigureOut">
              <a:rPr lang="tr-TR" smtClean="0"/>
              <a:t>1.04.2021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F951-014C-4B5C-A2E1-0B6ADCA99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580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7BE-4CE5-4C08-807B-15FC495DBF65}" type="datetimeFigureOut">
              <a:rPr lang="tr-TR" smtClean="0"/>
              <a:t>1.04.2021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F951-014C-4B5C-A2E1-0B6ADCA99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266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7BE-4CE5-4C08-807B-15FC495DBF65}" type="datetimeFigureOut">
              <a:rPr lang="tr-TR" smtClean="0"/>
              <a:t>1.04.2021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F951-014C-4B5C-A2E1-0B6ADCA99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414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7BE-4CE5-4C08-807B-15FC495DBF65}" type="datetimeFigureOut">
              <a:rPr lang="tr-TR" smtClean="0"/>
              <a:t>1.04.2021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F951-014C-4B5C-A2E1-0B6ADCA99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039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7BE-4CE5-4C08-807B-15FC495DBF65}" type="datetimeFigureOut">
              <a:rPr lang="tr-TR" smtClean="0"/>
              <a:t>1.04.2021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F951-014C-4B5C-A2E1-0B6ADCA99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84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7BE-4CE5-4C08-807B-15FC495DBF65}" type="datetimeFigureOut">
              <a:rPr lang="tr-TR" smtClean="0"/>
              <a:t>1.04.2021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F951-014C-4B5C-A2E1-0B6ADCA99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50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7BE-4CE5-4C08-807B-15FC495DBF65}" type="datetimeFigureOut">
              <a:rPr lang="tr-TR" smtClean="0"/>
              <a:t>1.04.2021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F951-014C-4B5C-A2E1-0B6ADCA99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852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7BE-4CE5-4C08-807B-15FC495DBF65}" type="datetimeFigureOut">
              <a:rPr lang="tr-TR" smtClean="0"/>
              <a:t>1.04.2021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F951-014C-4B5C-A2E1-0B6ADCA99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791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7BE-4CE5-4C08-807B-15FC495DBF65}" type="datetimeFigureOut">
              <a:rPr lang="tr-TR" smtClean="0"/>
              <a:t>1.04.2021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F951-014C-4B5C-A2E1-0B6ADCA99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21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7BE-4CE5-4C08-807B-15FC495DBF65}" type="datetimeFigureOut">
              <a:rPr lang="tr-TR" smtClean="0"/>
              <a:t>1.04.2021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F951-014C-4B5C-A2E1-0B6ADCA99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9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A17BE-4CE5-4C08-807B-15FC495DBF65}" type="datetimeFigureOut">
              <a:rPr lang="tr-TR" smtClean="0"/>
              <a:t>1.04.2021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BF951-014C-4B5C-A2E1-0B6ADCA99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944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816" y="288121"/>
            <a:ext cx="7137522" cy="552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3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28625"/>
            <a:ext cx="11430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86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Geniş ekran</PresentationFormat>
  <Paragraphs>0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Teması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user</dc:creator>
  <cp:lastModifiedBy>user</cp:lastModifiedBy>
  <cp:revision>2</cp:revision>
  <dcterms:created xsi:type="dcterms:W3CDTF">2021-04-01T06:17:07Z</dcterms:created>
  <dcterms:modified xsi:type="dcterms:W3CDTF">2021-04-01T06:39:35Z</dcterms:modified>
</cp:coreProperties>
</file>