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73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66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6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7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6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9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1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6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0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85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6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65BD-62C4-4977-9B00-20449639BCA5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865D-394E-45AA-9392-CACB4F55FE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8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33346" y="2910254"/>
            <a:ext cx="940777" cy="571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1081454" y="1046285"/>
            <a:ext cx="9381392" cy="464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speices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speices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speices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speices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21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6254817" y="1548063"/>
            <a:ext cx="1541646" cy="413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617495" y="4633990"/>
            <a:ext cx="2088682" cy="413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2656573" y="3234088"/>
            <a:ext cx="2088682" cy="413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128211" y="2695074"/>
            <a:ext cx="1145406" cy="42351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1193533" y="751344"/>
            <a:ext cx="79504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.getInfo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079836" y="586240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 a1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Hayvan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6079836" y="5729748"/>
            <a:ext cx="4764505" cy="634647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9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27773" y="612845"/>
            <a:ext cx="93653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2400" dirty="0" smtClean="0"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tr-T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sz="24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Emloyee</a:t>
            </a:r>
            <a:r>
              <a:rPr lang="tr-T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tr-TR" sz="24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class</a:t>
            </a:r>
            <a:r>
              <a:rPr lang="tr-TR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tr-TR" sz="24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tr-TR" sz="24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tr-T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sz="2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tr-T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name :"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tr-TR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tr-T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5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135781" y="474345"/>
            <a:ext cx="8008219" cy="573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Enginneer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Enginneer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nu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tr-T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tr-T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>
                <a:solidFill>
                  <a:srgbClr val="6A3E3E"/>
                </a:solidFill>
                <a:latin typeface="Consolas" panose="020B0609020204030204" pitchFamily="49" charset="0"/>
              </a:rPr>
              <a:t>nu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.getInfo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Engineer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tr-T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class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getEngineer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Only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tr-T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Engineer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tr-T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class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"Engineer name :"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 Number :"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719175" y="5838963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Enginneer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"Resul"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,1);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5515276" y="5630779"/>
            <a:ext cx="5698156" cy="84702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613116" y="1617044"/>
            <a:ext cx="1226337" cy="269508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226501" y="2750118"/>
            <a:ext cx="2123091" cy="269508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1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231</Words>
  <Application>Microsoft Office PowerPoint</Application>
  <PresentationFormat>Geniş ekran</PresentationFormat>
  <Paragraphs>68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3</cp:revision>
  <dcterms:created xsi:type="dcterms:W3CDTF">2021-04-09T06:28:37Z</dcterms:created>
  <dcterms:modified xsi:type="dcterms:W3CDTF">2021-04-09T06:47:06Z</dcterms:modified>
</cp:coreProperties>
</file>