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T2i2B17+UTUZIx6/+uPNmOF8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33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92bc91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f92bc9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2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8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8239125" y="645646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A9FB93E-8108-4E75-ADBC-65B8C779D5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3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81000" y="2209800"/>
            <a:ext cx="3048000" cy="16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bf92bc910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625475"/>
            <a:ext cx="6778625" cy="5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concerning students, courses, and grades in a university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records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GRADE_REPORT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PREREQUISITE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(cont'd.)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077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structure of records of each file by specifying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element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of alphabetic characters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(cont'd.)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UNIVERSITY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data to represent each student, course, section, grade report, and prerequisite as a record in appropriate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among the records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Manipulation involves querying and updating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(cont'd.)</a:t>
            </a: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 the transcript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the names of students who took the section of the ‘Database’ course offered in </a:t>
            </a:r>
            <a:r>
              <a:rPr lang="en-US"/>
              <a:t>spring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2021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their grades in that section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the prerequisites of the ‘Database’ course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(cont'd.)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updates: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class of ‘Smith’ to sophomore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section for the ‘Database’ course for this semester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grade of ‘A’ for ‘Smith’ in the ‘Database’ section of last semester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(cont'd.)</a:t>
            </a:r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Phases for designing a database: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specification and analysis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design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design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200400"/>
            <a:ext cx="520223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00" y="152400"/>
            <a:ext cx="4546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the Database Approach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processing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user defines and implements the files needed for a specific software application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approach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repository maintains data that is defined once and then accessed by various users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the Database Approach (cont'd.)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characteristics of database approach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Self-describing nature of a database 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Insulation between programs and data, and data abstraction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of multiple views of the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 of data and multiuser transaction processing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the Database Approach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 on the Scene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 behind the Scene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History of Database Applications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Not to Use a DBMS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Self-Describing Nature of a Database System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 contains complete definition of structure and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structure of the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catalog used by: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software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users who need information about database structure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Insulation Between Programs and Data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Program-data independence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data files is stored in DBMS catalog separately from access programs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Program-operation independence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specified in two parts: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includes operation name and data types of its arguments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can be changed without affecting the interface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abstraction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program-data independence and program-operation independence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representation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include details of how data is stored or how operations are implemented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data abstraction used to provide conceptual representation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Abstraction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723900"/>
            <a:ext cx="7058025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of Multiple Views of the Data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of the 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data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the database files but is not explicitly stored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Multiuser DBMS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have a variety of distinct applications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provide facilities for defining multiple views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 of Data and Multiuser Transaction Processing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multiple users to access the database at the same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 control software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that several users trying to update the same data do so in a controlled manner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of the updates is correct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transaction processing (OLTP) application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 of Data and Multiuser Transaction Processing (cont'd.)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to many database applications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Executing program or process that includes one or more 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property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transaction appears to execute in isolation from other transactions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property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all the database operations in a transaction are executed or none are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 on the Scene</a:t>
            </a: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administrators (DBA)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responsible for: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Authorizing access to the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Coordinating and monitoring its use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Acquiring software and hardware resources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designers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responsible for: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data to be stored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appropriate structures to represent and store this data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 on the Scene (cont'd.)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whose jobs require access to the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Casual end users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parametric end users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Sophisticated end users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Standalone users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 on the Scene (cont'd.)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analysts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requirements of end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programmers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these specifications as programs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database applications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textual or numeric information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Multimedia databases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images, audio clips, and video streams digitally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 information systems (GIS)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and analyze maps, weather data, and satellite images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 behind the Scene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system designers and implementers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 the DBMS modules and interfaces as a software package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developers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and maintenance personnel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for running and maintenance of hardware and software environment for database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Controlling redundancy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normalization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necessary to use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redundancy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the performance of queries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Restricting unauthorized access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and authorization subsystem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Privileged software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storage for program objects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object in C++ can be stored permanently in an object-oriented DBMS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Impedance mismatch problem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database systems typically offer data structure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storage structures and search techniques for efficient query processing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processing and optimization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backup and recovery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and recovery subsystem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DBMS is responsible for recovery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multiple user interfaces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 user interfaces (GUIs)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Representing complex relationships among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include numerous varieties of data that are interrelated in many ways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Enforcing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constraint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section record must be related to a course record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uniqueness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constraint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course record must have a unique value for Course_number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rules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data model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Permitting inferencing and actions using rules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Deductive database systems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capabilities for defining deduction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Inferencing new information from the stored database facts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 activated by updates to the table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involved procedures to enforce rules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Using the DBMS Approach (cont'd.)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implications of using the database approach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application development 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 of up-to-date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Economies of scale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History of Database Applications</a:t>
            </a: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database applications using hierarchical and network systems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numbers of records of similar structure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data abstraction and application flexibility with relational databases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Separates physical storage of data from its conceptual representation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mathematical foundation for data representation and querying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History of Database Applications (cont'd.)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applications and the need for more complex databases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specialized applications: engineering design, multimedia publishing, and manufacturing systems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Interchanging data on the Web for e-commerce using XML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 markup language (XML) primary standard for interchanging data among various types of databases and Web pages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(cont'd.)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warehouses and online analytical processing (OLAP) systems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and analyze useful business information from very large databases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decision making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and active database technology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industrial and manufacturing processes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History of Database Applications (cont'd.)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database capabilities for new applications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 to better support specialized requirements for applications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resource planning (ERP)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relationship management (CRM)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 versus information retrieval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retrieval (IR)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Deals with books, manuscripts, and various forms of library-based articles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Not to Use a DBMS</a:t>
            </a: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desirable to use regular files for: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well-defined database applications not expected to change at all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Stringent, real-time requirements that may not be met because of DBMS overhead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systems with limited storage capacity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multiple-user access to data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related data (recorded facts)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Generalized software package for implementing and maintaining a computerized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categories of database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applications have evolved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trends: IR,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related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Known facts that can be recorded and that have implicit meaning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Miniworld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universe of discourse (UoD)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some aspect of the real world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Logically coherent collection of data with inherent meaning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for a specific purpose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(cont'd.)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large commercial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Amazon.com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 system (DBMS)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programs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users to create and maintain a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data types, structures, and constraints of the data to be stored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(cont'd.)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definition or descriptive information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by the DBMS in the form of a database catalog or dictionary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Manipulating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and update the database miniworld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reports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(cont'd.)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database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multiple users and programs to access the database simultaneously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program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Accesses database by sending queries to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 some data to be retrieved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(cont'd.)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cause some data to be read and some data to be written into the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protection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protection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database system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system to evolve as requirements change over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1511</Words>
  <Application>Microsoft Office PowerPoint</Application>
  <PresentationFormat>On-screen Show (4:3)</PresentationFormat>
  <Paragraphs>259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Times New Roman</vt:lpstr>
      <vt:lpstr>Noto Sans Symbols</vt:lpstr>
      <vt:lpstr>Default Design</vt:lpstr>
      <vt:lpstr>Office Theme</vt:lpstr>
      <vt:lpstr>PowerPoint Presentation</vt:lpstr>
      <vt:lpstr>Chapter 1 Outline</vt:lpstr>
      <vt:lpstr>Overview</vt:lpstr>
      <vt:lpstr>Overview (cont'd.)</vt:lpstr>
      <vt:lpstr>Introduction</vt:lpstr>
      <vt:lpstr>Introduction (cont'd.)</vt:lpstr>
      <vt:lpstr>Introduction (cont'd.)</vt:lpstr>
      <vt:lpstr>Introduction (cont'd.)</vt:lpstr>
      <vt:lpstr>Introduction (cont'd.)</vt:lpstr>
      <vt:lpstr>PowerPoint Presentation</vt:lpstr>
      <vt:lpstr>An Example</vt:lpstr>
      <vt:lpstr>An Example (cont'd.)</vt:lpstr>
      <vt:lpstr>An Example (cont'd.)</vt:lpstr>
      <vt:lpstr>An Example (cont'd.)</vt:lpstr>
      <vt:lpstr>An Example (cont'd.)</vt:lpstr>
      <vt:lpstr>An Example (cont'd.)</vt:lpstr>
      <vt:lpstr>PowerPoint Presentation</vt:lpstr>
      <vt:lpstr>Characteristics of the Database Approach</vt:lpstr>
      <vt:lpstr>Characteristics of the Database Approach (cont'd.)</vt:lpstr>
      <vt:lpstr>Self-Describing Nature of a Database System</vt:lpstr>
      <vt:lpstr>Insulation Between Programs and Data</vt:lpstr>
      <vt:lpstr>Data Abstraction</vt:lpstr>
      <vt:lpstr>PowerPoint Presentation</vt:lpstr>
      <vt:lpstr>Support of Multiple Views of the Data</vt:lpstr>
      <vt:lpstr>Sharing of Data and Multiuser Transaction Processing</vt:lpstr>
      <vt:lpstr>Sharing of Data and Multiuser Transaction Processing (cont'd.)</vt:lpstr>
      <vt:lpstr>Actors on the Scene</vt:lpstr>
      <vt:lpstr>Actors on the Scene (cont'd.)</vt:lpstr>
      <vt:lpstr>Actors on the Scene (cont'd.)</vt:lpstr>
      <vt:lpstr>Workers behind the Scene</vt:lpstr>
      <vt:lpstr>Advantages of Using the DBMS Approach</vt:lpstr>
      <vt:lpstr>Advantages of Using the DBMS Approach (cont'd.)</vt:lpstr>
      <vt:lpstr>Advantages of Using the DBMS Approach (cont'd.)</vt:lpstr>
      <vt:lpstr>Advantages of Using the DBMS Approach (cont'd.)</vt:lpstr>
      <vt:lpstr>Advantages of Using the DBMS Approach (cont'd.)</vt:lpstr>
      <vt:lpstr>Advantages of Using the DBMS Approach (cont'd.)</vt:lpstr>
      <vt:lpstr>Advantages of Using the DBMS Approach (cont'd.)</vt:lpstr>
      <vt:lpstr>A Brief History of Database Applications</vt:lpstr>
      <vt:lpstr>A Brief History of Database Applications (cont'd.)</vt:lpstr>
      <vt:lpstr>A Brief History of Database Applications (cont'd.)</vt:lpstr>
      <vt:lpstr>When Not to Use a DBMS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pinar</cp:lastModifiedBy>
  <cp:revision>3</cp:revision>
  <dcterms:created xsi:type="dcterms:W3CDTF">2010-05-06T15:58:58Z</dcterms:created>
  <dcterms:modified xsi:type="dcterms:W3CDTF">2021-02-24T21:58:21Z</dcterms:modified>
</cp:coreProperties>
</file>