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  <p:sldMasterId id="2147483671" r:id="rId3"/>
    <p:sldMasterId id="2147483673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Xfl0ebHRnQw+H86XW4STb0a52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253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064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3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277468" y="657093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89" name="Google Shape;89;p66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94" name="Google Shape;94;p68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8"/>
          <p:cNvSpPr txBox="1"/>
          <p:nvPr/>
        </p:nvSpPr>
        <p:spPr>
          <a:xfrm>
            <a:off x="381000" y="2209800"/>
            <a:ext cx="3048000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81000" y="2209800"/>
            <a:ext cx="3048000" cy="30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3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Relational Data Model and Relational Database Constraints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values in domain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relation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 at a given 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Reflects only the valid tuples that represent a particular state of the real world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names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 different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interpretations, for the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tuples in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defined as a set of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have no order among them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values within a tuple and an alternative definition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of attributes and values is not that important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correspondence between attributes and values maintained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definition of a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 considered as a set of (&lt;attribute&gt;, &lt;value&gt;) pairs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pair gives the value of the mapping from an attribute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value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first definition of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and the values within tuples are ordered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Simpler notation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85912"/>
            <a:ext cx="81915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300" y="4260975"/>
            <a:ext cx="7107425" cy="23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and NULLs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in a tuple is atomic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relational model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and multivalued attributes not allowed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attributes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represented by separate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attributes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only by simple component attributes in basic relational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the values of attributes that may be unknown or may not apply to a tuple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Meanings for NULL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unknown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exists but is not available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does not apply to this tuple (also known as value undefined)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 (meaning)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tuple in the relation is a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particular instance of the assertion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each tuple interpreted as values that satisfy predicate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degree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Uppercase 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relation names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 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relation states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tuples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a relation schema: STUDENT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the current set of tuples in that relation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Notation: STUDENT(Name, Ssn, ...)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Refers only to relation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qualified with the relation name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which it belongs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dot notation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n-tuple t 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relation </a:t>
            </a: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&lt;v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value corresponding to attribute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200"/>
          </a:p>
          <a:p>
            <a:pPr marL="3429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values of tuples: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 to the value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attribute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 to the subtuple of values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corresponding to the attributes specified in the list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14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▪"/>
            </a:pPr>
            <a:r>
              <a:rPr lang="en-US" sz="1700"/>
              <a:t>As an example, consider the tuple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t = &lt;‘Barbara Benson’, ‘533-69-1238’, ‘(817)839-8461’, ‘7384 Fontana Lane’, NULL , 19, 3.25&gt; from the STUDENT relation;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we have t[ Name ] = &lt;‘Barbara Benson’&gt;, and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t[ Ssn , Gpa , Age ] = &lt;‘533-69-1238’,3.25, 19&gt;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3 Outline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Data Model and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 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Relational Database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Operations, Transactions,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Dealing with Constraint Violations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on the actual values in a database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the rules in the miniworld that the database represents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model-based constraints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in the data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 (cont’d.)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457200" y="1876425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Schema-based constraints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directly expressed in schemas of the data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Application-based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constraints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be directly expressed in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Expressed and enforced by application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Constraints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include: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data types for integers and real numbers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Fixed-length strings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Variable-length strings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Date, time, timestamp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special data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two tuples can have the same combination of values for all their attributes.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two distinct tuples in any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have the same value for SK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 of 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any attribute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leaves a set of attributes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is not a superkey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more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satisfies two properties: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distinct tuples in any state of relation cannot have identical values for (all) attributes in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superkey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remove any attributes and still have uniqueness constraint in above condition hold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may have more than one key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Designated among candidate keys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Underline attribute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candidate keys are designated as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14562"/>
            <a:ext cx="8210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 and Relational Database Schemas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schema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 schemas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integrity constraints 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 states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state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such that the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states satisfy integrity constraints specified in 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 and Relational Database Schemas (cont’d.)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457200" y="2028825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obey all the integrity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Satisfies all the constraints in the defined set of integrity constraints 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integrity constraint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primary key value can be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integrity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between two relations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consistency among tuples in two relations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Data Model and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Constraints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commercial implementations available in early 1980s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been implemented in a large number of commercial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and network models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Preceded the relational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 (cont’d.)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attributes in FK have the same domain(s) as the primary key attributes PK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FK in a tuple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current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either occurs as a value of PK for some tuple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current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is NULL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 (cont’d.)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Diagrammatically display referential integrity constraints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Directed arc from each foreign key to the relation it references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integrity constraints should be specified on relational database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Types of Constraints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body" idx="1"/>
          </p:nvPr>
        </p:nvSpPr>
        <p:spPr>
          <a:xfrm>
            <a:off x="457200" y="15287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integrity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have to be specified and enforced on a relational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common to check for these types of constraints within the application programs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Types of Constraints (cont’d.)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dependency 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Establishes a functional relationship among two sets of attributes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determines a unique value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constraints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constraints that a valid state of the database must satisfy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to deal with state changes in the database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Operations, Transactions, and Dealing with Constraint Violations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the relational model can be categorized into retrievals and updates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 that change the states of relations in the database: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(or Modify)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Operation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list of attribute values for a new tuple t that is to be inserted into a relation 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violate any of the four types of constraints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insertion violates one or more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option is to reject the insertion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Delete Operation</a:t>
            </a:r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violate only referential integrity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tuple being deleted is referenced by foreign keys from other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the deletion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deletion by deleting tuples that reference the tuple that is being deleted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null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default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referencing attribute values that cause the violation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 Operation</a:t>
            </a: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Necessary to specify a condition on attributes of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tuple (or tuples) to be modified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attribute not part of a primary key nor of a foreign key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causes no problems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a primary/foreign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issues as with Insert/Delete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Transaction Concept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Executing program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some database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leave the database in a valid or consistent state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transaction processing (OLTP) systems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transactions at rates that reach several hundred per second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762000"/>
            <a:ext cx="71913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data as a collection of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 collection of related data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that typically corresponds to a real-world entity or relationship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name and column names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 the meaning of the values in each row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t="950"/>
          <a:stretch/>
        </p:blipFill>
        <p:spPr>
          <a:xfrm>
            <a:off x="381000" y="1295400"/>
            <a:ext cx="7929562" cy="489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 rotWithShape="1">
          <a:blip r:embed="rId4">
            <a:alphaModFix/>
          </a:blip>
          <a:srcRect r="4237"/>
          <a:stretch/>
        </p:blipFill>
        <p:spPr>
          <a:xfrm>
            <a:off x="381000" y="504825"/>
            <a:ext cx="8264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7412037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differentiate relations from ordinary tables or files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database constraints into: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model-based constraints, explicit schema-based constraints, and application-based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 operations on the relational model: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Insert, Delete, and Update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Concepts (cont’d.)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8229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atomic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indivisible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a domain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for each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</a:t>
            </a:r>
            <a:r>
              <a:rPr lang="en-US" sz="29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up of a relation name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list of attributes,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..., A</a:t>
            </a:r>
            <a:r>
              <a:rPr lang="en-US" sz="25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-US" sz="29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0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a role played by some domain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(dom(</a:t>
            </a:r>
            <a:r>
              <a:rPr lang="en-US" sz="2900" i="1">
                <a:solidFill>
                  <a:schemeClr val="dk1"/>
                </a:solidFill>
              </a:rPr>
              <a:t>A</a:t>
            </a:r>
            <a:r>
              <a:rPr lang="en-US" sz="2900" i="1" baseline="-25000">
                <a:solidFill>
                  <a:schemeClr val="dk1"/>
                </a:solidFill>
              </a:rPr>
              <a:t>i</a:t>
            </a:r>
            <a:r>
              <a:rPr lang="en-US" sz="2900">
                <a:solidFill>
                  <a:schemeClr val="dk1"/>
                </a:solidFill>
              </a:rPr>
              <a:t>))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relation schema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arity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of a relation 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attributes n of its relation schema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STUDENT(Name, Ssn, Home_phone, Address, Office_phone, Age, Gpa)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-tuples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-tuple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list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=&lt;v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≤ i ≤ 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an element of 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or is a special NULL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(or relation state)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relation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degree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domains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...,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domains that define R: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⊆ (dom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... × 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Microsoft Office PowerPoint</Application>
  <PresentationFormat>On-screen Show (4:3)</PresentationFormat>
  <Paragraphs>243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Century Gothic</vt:lpstr>
      <vt:lpstr>Times New Roman</vt:lpstr>
      <vt:lpstr>Noto Sans Symbols</vt:lpstr>
      <vt:lpstr>Default Design</vt:lpstr>
      <vt:lpstr>Office Theme</vt:lpstr>
      <vt:lpstr>1_Default Design</vt:lpstr>
      <vt:lpstr>2_Default Design</vt:lpstr>
      <vt:lpstr>PowerPoint Presentation</vt:lpstr>
      <vt:lpstr>Chapter 3 Outline</vt:lpstr>
      <vt:lpstr>The Relational Data Model and Relational Database Constraints</vt:lpstr>
      <vt:lpstr>Relational Model Concepts</vt:lpstr>
      <vt:lpstr>Relational Model Concepts (cont’d.)</vt:lpstr>
      <vt:lpstr>Domains, Attributes, Tuples, and Relations</vt:lpstr>
      <vt:lpstr>Domains, Attributes, Tuples, and Relations (cont’d.)</vt:lpstr>
      <vt:lpstr>Domains, Attributes, Tuples, and Relations (cont’d.)</vt:lpstr>
      <vt:lpstr>Domains, Attributes, Tuples, and Relations (cont’d.)</vt:lpstr>
      <vt:lpstr>Domains, Attributes, Tuples, and Relations (cont’d.)</vt:lpstr>
      <vt:lpstr>Characteristics of Relations</vt:lpstr>
      <vt:lpstr>Characteristics of Relations (cont’d.)</vt:lpstr>
      <vt:lpstr>Characteristics of Relations (cont’d.)</vt:lpstr>
      <vt:lpstr>Characteristics of Relations (cont’d.)</vt:lpstr>
      <vt:lpstr>Characteristics of Relations (cont’d.)</vt:lpstr>
      <vt:lpstr>Characteristics of Relations (cont’d.)</vt:lpstr>
      <vt:lpstr>Relational Model Notation</vt:lpstr>
      <vt:lpstr>Relational Model Notation</vt:lpstr>
      <vt:lpstr>Relational Model Notation</vt:lpstr>
      <vt:lpstr>Relational Model Constraints</vt:lpstr>
      <vt:lpstr>Relational Model Constraints (cont’d.)</vt:lpstr>
      <vt:lpstr>Domain Constraints</vt:lpstr>
      <vt:lpstr>Key Constraints and Constraints on NULL Values</vt:lpstr>
      <vt:lpstr>Key Constraints and Constraints on NULL Values (cont’d.)</vt:lpstr>
      <vt:lpstr>Key Constraints and Constraints on NULL Values (cont’d.)</vt:lpstr>
      <vt:lpstr>Key Constraints and Constraints on NULL Values (cont’d.)</vt:lpstr>
      <vt:lpstr>Relational Databases and Relational Database Schemas</vt:lpstr>
      <vt:lpstr>Relational Databases and Relational Database Schemas (cont’d.)</vt:lpstr>
      <vt:lpstr>Integrity, Referential Integrity, and Foreign Keys</vt:lpstr>
      <vt:lpstr>Integrity, Referential Integrity, and Foreign Keys (cont’d.)</vt:lpstr>
      <vt:lpstr>Integrity, Referential Integrity, and Foreign Keys (cont’d.)</vt:lpstr>
      <vt:lpstr>Other Types of Constraints</vt:lpstr>
      <vt:lpstr>Other Types of Constraints (cont’d.)</vt:lpstr>
      <vt:lpstr>Update Operations, Transactions, and Dealing with Constraint Violations</vt:lpstr>
      <vt:lpstr>The Insert Operation</vt:lpstr>
      <vt:lpstr>The Delete Operation</vt:lpstr>
      <vt:lpstr>The Update Operation</vt:lpstr>
      <vt:lpstr>The Transaction Concept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1</cp:revision>
  <dcterms:created xsi:type="dcterms:W3CDTF">2010-05-06T15:58:58Z</dcterms:created>
  <dcterms:modified xsi:type="dcterms:W3CDTF">2021-03-03T22:01:45Z</dcterms:modified>
</cp:coreProperties>
</file>