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x4Vvl1pkoAHIpsBMANkr3hj6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429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68ebb2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gc768ebb2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c768ebb2e2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6bf943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gc66bf943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c66bf94313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6bf943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c66bf943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c66bf94313_0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66bf943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gc66bf943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c66bf94313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78f9253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gc78f9253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40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/>
          <p:nvPr/>
        </p:nvSpPr>
        <p:spPr>
          <a:xfrm>
            <a:off x="8189548" y="110246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381000" y="2209800"/>
            <a:ext cx="3048000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SQL: Complex Queries, Triggers, Views, and Schema Modification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other comparison operators to compare a single value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ANY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SOME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operator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value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equal to some value in the set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is hence equivalent to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operators that can be combined with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4953000"/>
            <a:ext cx="509428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 (cont’d.)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 (cont’d.)</a:t>
            </a: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potential errors and ambiguities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tuple variables (aliases) for all tables referenced in SQL query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429000"/>
            <a:ext cx="7272337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Correlated Nested Queries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Correlated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nested query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once for each tuple in the outer query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EXISTS and UNIQUE Functions in SQL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whether the result of a correlated nested query is empty or not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EXISTS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used in conjunction with a correlated nested query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function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UNIQUE(Q)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there are no duplicate tuples in the result of query 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68ebb2e2_0_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76" name="Google Shape;176;gc768ebb2e2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6050"/>
            <a:ext cx="6181503" cy="1438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gc768ebb2e2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934124"/>
            <a:ext cx="5306342" cy="1438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gc768ebb2e2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4431850"/>
            <a:ext cx="4976675" cy="2150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gc768ebb2e2_0_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EXISTS and UNIQUE Functions in SQL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Sets and Renaming of Attributes in SQL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use explicit set of values in WHERE clause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(Example)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b="1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b="1"/>
          </a:p>
          <a:p>
            <a:pPr marL="3429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qualifier AS followed by desired new name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any attribute that appears in the result of a query</a:t>
            </a:r>
            <a:endParaRPr sz="2400"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5257800"/>
            <a:ext cx="743108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8" y="2473558"/>
            <a:ext cx="7056650" cy="13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Tables in SQL and Outer Joins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table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Permits users to specify a table resulting from a join operation in the FROM clause of a query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FROM clause in Q1A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 single joined table</a:t>
            </a: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291125"/>
            <a:ext cx="8081962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4231410"/>
            <a:ext cx="6181916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Tables in SQL and Outer Joins (cont’d.)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different types of join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 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types of OUTER JOIN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 on two relations R and 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join condition specified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EQUIJOIN condition for each pair of attributes with same name from R and S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200"/>
              <a:buNone/>
            </a:pPr>
            <a:endParaRPr sz="2500"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350" y="4926054"/>
            <a:ext cx="680952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Tables in SQL and Outer Joins (cont’d.)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type of join in a joined table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 is included in the result only if a matching tuple exists in the other relation</a:t>
            </a:r>
            <a:endParaRPr sz="2400"/>
          </a:p>
          <a:p>
            <a:pPr marL="3429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 	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tuple in left table must appear in result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matching tuple</a:t>
            </a:r>
            <a:endParaRPr sz="2400"/>
          </a:p>
          <a:p>
            <a:pPr marL="1143000" marR="0" lvl="2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Padded with NULL values for attributes of right table</a:t>
            </a:r>
            <a:endParaRPr sz="2000"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100" y="5318854"/>
            <a:ext cx="67784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Tables in SQL and Outer Joins (cont’d.)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 JOIN</a:t>
            </a:r>
            <a:endParaRPr sz="3000"/>
          </a:p>
          <a:p>
            <a:pPr marL="742950" marR="0" lvl="1" indent="-2730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tuple in right table must appear in result</a:t>
            </a:r>
            <a:endParaRPr sz="2600"/>
          </a:p>
          <a:p>
            <a:pPr marL="742950" marR="0" lvl="1" indent="-2730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matching tuple</a:t>
            </a:r>
            <a:endParaRPr sz="2600"/>
          </a:p>
          <a:p>
            <a:pPr marL="1143000" marR="0" lvl="2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Padded with NULL values for the attributes of left table</a:t>
            </a:r>
            <a:endParaRPr sz="2200"/>
          </a:p>
          <a:p>
            <a:pPr marL="3429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OUTER JOIN</a:t>
            </a:r>
            <a:endParaRPr sz="3000"/>
          </a:p>
          <a:p>
            <a:pPr marL="3429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nest join specifications</a:t>
            </a:r>
            <a:endParaRPr sz="3000"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765528"/>
            <a:ext cx="679153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5 Outline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Complex SQL Retrieval Queries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as Assertions and Actions as Triggers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(Virtual Tables) in SQL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Change Statements in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 in SQL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summarize information from multiple tuples into a single-tuple summary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subgroups of tuples before summarizing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Built-in aggregate functions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be used in the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or in a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 in SQL (cont’d.)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Noto Sans Symbols"/>
              <a:buChar char="▪"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 discarded when aggregate functions are applied to a particular column</a:t>
            </a:r>
            <a:endParaRPr sz="270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7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438400"/>
            <a:ext cx="5626025" cy="31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5646750"/>
            <a:ext cx="5010800" cy="7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Grouping: The GROUP BY and HAVING Clauses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 into subsets of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attribute(s)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function to each such group independently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grouping attributes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NULLs exist in grouping attribute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group created for all tuples with a NULL value in grouping attribute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c66bf94313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7" y="1621325"/>
            <a:ext cx="6393650" cy="13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c66bf94313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8" y="3267025"/>
            <a:ext cx="7716825" cy="2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c66bf94313_0_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Grouping: The GROUP BY and HAVING Clauses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Grouping: The GROUP BY and HAVING Clauses (cont’d.)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condition on the summary information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200400"/>
            <a:ext cx="722153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6bf94313_0_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258" name="Google Shape;258;gc66bf94313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4955"/>
            <a:ext cx="6109025" cy="14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c66bf94313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286855"/>
            <a:ext cx="6109025" cy="196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c66bf94313_0_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Grouping: The GROUP BY and HAVING Clauses (cont’d.)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c66bf94313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675" y="120650"/>
            <a:ext cx="5825500" cy="63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and Summary of SQL Queries</a:t>
            </a:r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438400"/>
            <a:ext cx="610076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Constraints as Assertions and Actions as Triggers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8012" cy="422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ASSERTION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additional types of constraints outside scope of built-in relational model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automatic actions that database system will perform when certain events and conditions occur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General Constraints as Assertions in SQL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ASSERTION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 query that selects any tuples that violate the desired condition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only in cases where it is not possible to use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attributes and domains</a:t>
            </a:r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4191000"/>
            <a:ext cx="633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Complex SQL Retrieval Queries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features allow users to specify more complex retrievals from database: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queries, joined tables, outer joins, aggregate functions, and grouping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Triggers in SQL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monitor the database</a:t>
            </a:r>
            <a:endParaRPr sz="2400"/>
          </a:p>
          <a:p>
            <a:pPr marL="3429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trigger has three components: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Event(s)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2400"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900" y="4548415"/>
            <a:ext cx="5603325" cy="7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3905" y="5319800"/>
            <a:ext cx="575681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(Virtual Tables) in SQL</a:t>
            </a:r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of a view in SQL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table derived from other tables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Considered to be a virtual table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 of Views in SQL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table name, list of attribute names, and a query to specify the contents of the view</a:t>
            </a:r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352800"/>
            <a:ext cx="6572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 of Views in SQL (cont’d.)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SQL queries on a view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always up-to-date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Responsibility of the DBMS and not the user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 VIEW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Dispose of a view</a:t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675" y="2106008"/>
            <a:ext cx="4353525" cy="10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675" y="5392449"/>
            <a:ext cx="4063575" cy="4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Implementation, View Update, and Inline Views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problem of efficiently implementing a view for querying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modification	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80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view query into a query on underlying base tables</a:t>
            </a:r>
            <a:endParaRPr sz="240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Disadvantage: inefficient for views defined via complex queries that are time-consuming to execute</a:t>
            </a:r>
            <a:endParaRPr sz="2400"/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9528" y="4995070"/>
            <a:ext cx="3511426" cy="80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51" y="5003362"/>
            <a:ext cx="2872154" cy="648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0"/>
          <p:cNvCxnSpPr/>
          <p:nvPr/>
        </p:nvCxnSpPr>
        <p:spPr>
          <a:xfrm>
            <a:off x="3815862" y="5319346"/>
            <a:ext cx="1055076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Implementation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materialization approach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Physically create a temporary view table when the view is first queried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that table on the assumption that other queries on the view will follow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efficient strategy for automatically updating the view table when the base tables are updated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Implementation (cont’d.)</a:t>
            </a: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Incremental update strategies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determines what new tuples must be inserted, deleted, or modified in a materialized view table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Update and Inline Views</a:t>
            </a: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300"/>
              <a:buFont typeface="Noto Sans Symbols"/>
              <a:buChar char="▪"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on a view defined on a single table without any aggregate functions</a:t>
            </a:r>
            <a:endParaRPr sz="33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mapped to an update on underlying base table</a:t>
            </a:r>
            <a:endParaRPr sz="2900"/>
          </a:p>
          <a:p>
            <a:pPr marL="342900" marR="0" lvl="0" indent="-349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300"/>
              <a:buFont typeface="Noto Sans Symbols"/>
              <a:buChar char="▪"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involving joins</a:t>
            </a:r>
            <a:endParaRPr sz="3300"/>
          </a:p>
          <a:p>
            <a:pPr marL="742950" marR="0" lvl="1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34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not possible for DBMS to determine which of the updates is intended</a:t>
            </a:r>
            <a:endParaRPr sz="2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2" cy="391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r>
              <a:rPr lang="en-US" sz="32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CHECK OPTION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added at the end of the view definition if a view is to be updated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In-line view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in the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of an SQL query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Update and Inline Views (cont’d.)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Change Statements in SQL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evolution commands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done while the database is operational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require recompilation of the database schema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Three-Valued Logic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Meanings of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Unknown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Unavailable or withheld value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applicable attribute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individual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considered to be different from every other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uses a three-valued logic: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DROP Command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drop named schema elements, such as tables, domains, or constraint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behavior options: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 SCHEMA COMPANY CASCADE;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ALTER Command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actions 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or dropping a column (attribute)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a column definition</a:t>
            </a:r>
            <a:endParaRPr sz="24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or dropping table constraints</a:t>
            </a:r>
            <a:endParaRPr sz="2400"/>
          </a:p>
          <a:p>
            <a:pPr marL="3429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COMPANY.EMPLOYEE ADD COLUMN Job VARCHAR(12);</a:t>
            </a:r>
            <a:endParaRPr sz="2400"/>
          </a:p>
          <a:p>
            <a:pPr marL="3429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drop a column</a:t>
            </a:r>
            <a:endParaRPr sz="2800"/>
          </a:p>
          <a:p>
            <a:pPr marL="742950" marR="0" lvl="1" indent="-2603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8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either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endParaRPr sz="2400"/>
          </a:p>
        </p:txBody>
      </p:sp>
      <p:pic>
        <p:nvPicPr>
          <p:cNvPr id="366" name="Google Shape;3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5" y="5870576"/>
            <a:ext cx="7855251" cy="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78f92538a_0_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ALTER Command (cont’d.)</a:t>
            </a:r>
            <a:endParaRPr/>
          </a:p>
        </p:txBody>
      </p:sp>
      <p:sp>
        <p:nvSpPr>
          <p:cNvPr id="372" name="Google Shape;372;gc78f92538a_0_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Alter a column definition </a:t>
            </a:r>
            <a:endParaRPr/>
          </a:p>
          <a:p>
            <a:pPr marL="914400" marR="0" lvl="1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by dropping an existing default clause</a:t>
            </a:r>
            <a:endParaRPr/>
          </a:p>
          <a:p>
            <a:pPr marL="914400" marR="0" lvl="1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by defining a new default clause. 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constraints specified on a table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drop a named constraint</a:t>
            </a:r>
            <a:endParaRPr/>
          </a:p>
        </p:txBody>
      </p:sp>
      <p:pic>
        <p:nvPicPr>
          <p:cNvPr id="373" name="Google Shape;373;gc78f92538a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575" y="5520075"/>
            <a:ext cx="5822650" cy="8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c78f92538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25" y="3057525"/>
            <a:ext cx="7291101" cy="1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SQL: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queries, joined tables, outer joins, aggregate functions, grouping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ASSERTION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or derived tables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Three-Valued Logic (cont’d.)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752600"/>
            <a:ext cx="75819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Three-Valued Logic (cont’d.)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allows queries that check whether an attribute value is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581400"/>
            <a:ext cx="7253287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Queries, Tuples,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Set/Multiset Comparisons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select-from-where blocks within WHERE clause of another query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Compares value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set (or multiset) of values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to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one of the elements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 (cont’d.)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25" y="1790700"/>
            <a:ext cx="72898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Queries (cont’d.)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tuples of values in comparisons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them within parentheses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276600"/>
            <a:ext cx="65627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On-screen Show (4:3)</PresentationFormat>
  <Paragraphs>203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Courier New</vt:lpstr>
      <vt:lpstr>Noto Sans Symbols</vt:lpstr>
      <vt:lpstr>Century Gothic</vt:lpstr>
      <vt:lpstr>Times New Roman</vt:lpstr>
      <vt:lpstr>Default Design</vt:lpstr>
      <vt:lpstr>Office Theme</vt:lpstr>
      <vt:lpstr>PowerPoint Presentation</vt:lpstr>
      <vt:lpstr>Chapter 5 Outline</vt:lpstr>
      <vt:lpstr>More Complex SQL Retrieval Queries</vt:lpstr>
      <vt:lpstr>Comparisons Involving NULL and Three-Valued Logic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The EXISTS and UNIQUE Functions in SQL</vt:lpstr>
      <vt:lpstr>The EXISTS and UNIQUE Functions in SQL</vt:lpstr>
      <vt:lpstr>Explicit Sets and Renaming of Attributes in SQL</vt:lpstr>
      <vt:lpstr>Joined Tables in SQL and Outer Joins</vt:lpstr>
      <vt:lpstr>Joined Tables in SQL and Outer Joins (cont’d.)</vt:lpstr>
      <vt:lpstr>Joined Tables in SQL and Outer Joins (cont’d.)</vt:lpstr>
      <vt:lpstr>Joined Tables in SQL and Outer Joins (cont’d.)</vt:lpstr>
      <vt:lpstr>Aggregate Functions in SQL</vt:lpstr>
      <vt:lpstr>Aggregate Functions in SQL (cont’d.)</vt:lpstr>
      <vt:lpstr>Grouping: The GROUP BY and HAVING Clauses</vt:lpstr>
      <vt:lpstr>Grouping: The GROUP BY and HAVING Clauses</vt:lpstr>
      <vt:lpstr>Grouping: The GROUP BY and HAVING Clauses (cont’d.)</vt:lpstr>
      <vt:lpstr>Grouping: The GROUP BY and HAVING Clauses (cont’d.)</vt:lpstr>
      <vt:lpstr>PowerPoint Presentation</vt:lpstr>
      <vt:lpstr>Discussion and Summary of SQL Queries</vt:lpstr>
      <vt:lpstr>Specifying Constraints as Assertions and Actions as Triggers</vt:lpstr>
      <vt:lpstr>Specifying General Constraints as Assertions in SQL</vt:lpstr>
      <vt:lpstr>Introduction to Triggers in SQL</vt:lpstr>
      <vt:lpstr>Views (Virtual Tables) in SQL</vt:lpstr>
      <vt:lpstr>Specification of Views in SQL</vt:lpstr>
      <vt:lpstr>Specification of Views in SQL (cont’d.)</vt:lpstr>
      <vt:lpstr>View Implementation, View Update, and Inline Views</vt:lpstr>
      <vt:lpstr>View Implementation</vt:lpstr>
      <vt:lpstr>View Implementation (cont’d.)</vt:lpstr>
      <vt:lpstr>View Update and Inline Views</vt:lpstr>
      <vt:lpstr>View Update and Inline Views (cont’d.)</vt:lpstr>
      <vt:lpstr>Schema Change Statements in SQL</vt:lpstr>
      <vt:lpstr>The DROP Command</vt:lpstr>
      <vt:lpstr>The ALTER Command</vt:lpstr>
      <vt:lpstr>The ALTER Command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pinar</cp:lastModifiedBy>
  <cp:revision>1</cp:revision>
  <dcterms:created xsi:type="dcterms:W3CDTF">2010-05-06T15:58:58Z</dcterms:created>
  <dcterms:modified xsi:type="dcterms:W3CDTF">2021-03-25T07:09:06Z</dcterms:modified>
</cp:coreProperties>
</file>