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3D92-26EE-44FF-B75B-89587B1665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B24A-F3BB-4F49-A950-2F8B74518F1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8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3D92-26EE-44FF-B75B-89587B1665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B24A-F3BB-4F49-A950-2F8B74518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9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3D92-26EE-44FF-B75B-89587B1665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B24A-F3BB-4F49-A950-2F8B74518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0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3D92-26EE-44FF-B75B-89587B1665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B24A-F3BB-4F49-A950-2F8B74518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3D92-26EE-44FF-B75B-89587B1665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B24A-F3BB-4F49-A950-2F8B74518F1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3D92-26EE-44FF-B75B-89587B1665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B24A-F3BB-4F49-A950-2F8B74518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90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3D92-26EE-44FF-B75B-89587B1665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B24A-F3BB-4F49-A950-2F8B74518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6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3D92-26EE-44FF-B75B-89587B1665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B24A-F3BB-4F49-A950-2F8B74518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77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3D92-26EE-44FF-B75B-89587B1665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B24A-F3BB-4F49-A950-2F8B74518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4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FA3D92-26EE-44FF-B75B-89587B1665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C4B24A-F3BB-4F49-A950-2F8B74518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3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3D92-26EE-44FF-B75B-89587B1665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B24A-F3BB-4F49-A950-2F8B74518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61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FA3D92-26EE-44FF-B75B-89587B1665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C4B24A-F3BB-4F49-A950-2F8B74518F1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7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Hafta 8 – Çoktan Seçmeli Çeviri Soruları</a:t>
            </a:r>
            <a:endParaRPr lang="en-GB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tr-TR" dirty="0" smtClean="0"/>
              <a:t>19.04.2021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8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9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 doubt that you will </a:t>
            </a:r>
            <a:r>
              <a:rPr lang="en-US" b="1" dirty="0" smtClean="0"/>
              <a:t>be </a:t>
            </a:r>
            <a:r>
              <a:rPr lang="en-US" b="1" dirty="0" smtClean="0"/>
              <a:t>a</a:t>
            </a:r>
            <a:r>
              <a:rPr lang="tr-TR" b="1" dirty="0" smtClean="0"/>
              <a:t>b</a:t>
            </a:r>
            <a:r>
              <a:rPr lang="en-US" b="1" dirty="0" smtClean="0"/>
              <a:t>le to finish your </a:t>
            </a:r>
            <a:r>
              <a:rPr lang="en-US" b="1" dirty="0" smtClean="0"/>
              <a:t>project</a:t>
            </a:r>
            <a:r>
              <a:rPr lang="en-US" b="1" dirty="0" smtClean="0"/>
              <a:t> </a:t>
            </a:r>
            <a:r>
              <a:rPr lang="en-US" b="1" dirty="0" smtClean="0"/>
              <a:t>in less than a month.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/>
              <a:t>Senle ilgili şüphe duyduğum konu bu tezin bir ay içinde bitmeyeceğidir.</a:t>
            </a:r>
            <a:endParaRPr lang="en-GB" dirty="0"/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Sanırım </a:t>
            </a:r>
            <a:r>
              <a:rPr lang="tr-TR" dirty="0" smtClean="0"/>
              <a:t>projeni bitirmen en az bir ay vaktini alacak.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Anladığım kadarıyla bu ödev senin en az bir ay vaktini alacak.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Bu proje üzerinde bir aydan daha az zaman harcayacağına inanmıyorum.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/>
              <a:t>Projeni bir aydan daha kısa bir sürede bitirebileceğinden kuşku duyuyorum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102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10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tr-TR" b="1" dirty="0" smtClean="0"/>
              <a:t>prime</a:t>
            </a:r>
            <a:r>
              <a:rPr lang="en-US" b="1" dirty="0" smtClean="0"/>
              <a:t> minister announced that the government had taken necessary </a:t>
            </a:r>
            <a:r>
              <a:rPr lang="en-US" b="1" dirty="0" smtClean="0"/>
              <a:t>precaution</a:t>
            </a:r>
            <a:r>
              <a:rPr lang="tr-TR" b="1" dirty="0" smtClean="0"/>
              <a:t>s</a:t>
            </a:r>
            <a:r>
              <a:rPr lang="en-US" b="1" dirty="0" smtClean="0"/>
              <a:t> </a:t>
            </a:r>
            <a:r>
              <a:rPr lang="en-US" b="1" dirty="0" smtClean="0"/>
              <a:t>for the earthquake.</a:t>
            </a:r>
            <a:endParaRPr lang="tr-TR" b="1" dirty="0" smtClean="0"/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Başbakan deprem için bütün tedbirlerin hükümet tarafından alındığını söyledi.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Hükümetin deprem için gerekli olan tedbirleri almaya çalıştığını başbakan iddia etti.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Başbakan hükümetin deprem için gerekli tedbirleri almış olduğunu söyledi.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Gerekli tedbirleri depremden önce hükümetin aldığı başbakan tarafından öne sürüldü.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Başbakan deprem için gerekli bütün tedbirleri hükümetin daha önceden aldığını belirtti.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4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11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92778" y="1845734"/>
            <a:ext cx="10162902" cy="4023360"/>
          </a:xfrm>
        </p:spPr>
        <p:txBody>
          <a:bodyPr/>
          <a:lstStyle/>
          <a:p>
            <a:r>
              <a:rPr lang="tr-TR" b="1" dirty="0" smtClean="0"/>
              <a:t>Singapur’a varışından beri John kendini yeni tarih kitabını yazmaya kaptırmıştı ve epeyce mutluydu.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John had absorbed in his new history book and was very happy since he arrived in Singapore.</a:t>
            </a:r>
            <a:endParaRPr lang="tr-TR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Since he got to Singapore, John had committed himself to writing his new book and was almost happy.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 smtClean="0"/>
              <a:t>Since his arrival in Singapore, John had immersed himself in writing his new history book and was fairly happy.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 smtClean="0"/>
              <a:t>John was dedicated to writing a new history book because he was quite happy in Singapore. 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 smtClean="0"/>
              <a:t>John was pretty happy since he was in Singapore writing his new history book.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1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12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Afrikalı insanların acı çektikleri ölümcül hastalıkların pek çoğu yok etmesi son derece güç parazitler tarafından meydana getirilir.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Many of the deadly diseases which African people are enduring are caused by some non-eradicable parasites.</a:t>
            </a:r>
            <a:endParaRPr lang="tr-TR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What the African people mostly suffer from are some fatal diseases whic</a:t>
            </a:r>
            <a:r>
              <a:rPr lang="en-US" dirty="0" smtClean="0"/>
              <a:t>h are caused by the parasites that are rather difficult to destroy.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parasites that are hard to be destroyed lead to some fatal diseases in Africa.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Most of the African people are exposed to deadly diseases which were caused by parasites which are very difficult to destroy.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Most of the fatal diseases the people of Africa suffer from are caused by parasites that are extremely difficult to eradicate.</a:t>
            </a:r>
          </a:p>
        </p:txBody>
      </p:sp>
    </p:spTree>
    <p:extLst>
      <p:ext uri="{BB962C8B-B14F-4D97-AF65-F5344CB8AC3E}">
        <p14:creationId xmlns:p14="http://schemas.microsoft.com/office/powerpoint/2010/main" val="68714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 </a:t>
            </a:r>
            <a:r>
              <a:rPr lang="tr-TR" dirty="0" smtClean="0"/>
              <a:t>13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smtClean="0"/>
              <a:t>Vahşi doğayı korumak amacıyla dünyanın çeşitli yerlerindeki pek çok milli park resmi olarak sadece bilim insanlarını kabul eder.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scientists are the only ones allowed to come into the national parks in some parts of the world in order to protect the wilderness.</a:t>
            </a:r>
            <a:endParaRPr lang="tr-TR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Preserving wilderness is the only reason why only the scientists are admitted by most of the national parks in the world.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national parks in some parts of the world aim to remain wilderness as it is, so they sometimes don’t allow the scientists to make researches in these parks.</a:t>
            </a:r>
            <a:endParaRPr lang="tr-TR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most important issue in the national parks of the world is to preserve wilderness, so they officially admit only scientists.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 an effort to preserve the wilderness, many of the national parks in various parts of the world officially admit only scientists.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9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 </a:t>
            </a:r>
            <a:r>
              <a:rPr lang="tr-TR" dirty="0" smtClean="0"/>
              <a:t>14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Gelişmekte olan ülkelerin insanlarına yeterli bir yaşam standardı sağlaması zordur.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It is difficult for newly emerging countries to provide an adequate standard of living for their people.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It is difficult for developing countries to provide their people with an adequate standard of living.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It is difficult for countries which are growing rapidly to provide a sufficient standard of living for their people.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It is still hard for many countries to</a:t>
            </a:r>
            <a:r>
              <a:rPr lang="en-US" dirty="0" smtClean="0"/>
              <a:t> provide a sufficient standard of living for their people.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It is difficult for the developed countries to supply an adequate standard of living for their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2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 </a:t>
            </a:r>
            <a:r>
              <a:rPr lang="tr-TR" dirty="0" smtClean="0"/>
              <a:t>15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Bütün dünyadaki insanlar modern sosyal politikalarından dolayı İskandinav ülkelerine hayranlık duyarlar.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Scandinavian countries are famous for their modern social policies among all people throughout the world.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People throughout the world know that the Scandinavian countries have modern social policies.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modern social policies of most Scandinavian countries are appreciated by all the people in the world.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People living 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en-US" dirty="0" smtClean="0"/>
              <a:t> world had great admiration towards the social policies of the Scandinavian countries.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People all over the world admire the Scandinavian countries for their modern social policies.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2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 </a:t>
            </a:r>
            <a:r>
              <a:rPr lang="tr-TR" dirty="0" smtClean="0"/>
              <a:t>16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smtClean="0"/>
              <a:t>Batının fabl geleneği, M.Ö. 6. yüzyılda yaşamış olan ve hakkında çok az şey bilinen </a:t>
            </a:r>
            <a:r>
              <a:rPr lang="tr-TR" b="1" dirty="0" err="1" smtClean="0"/>
              <a:t>Ezop’la</a:t>
            </a:r>
            <a:r>
              <a:rPr lang="tr-TR" b="1" dirty="0" smtClean="0"/>
              <a:t> başlar.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western fable tradition has started </a:t>
            </a:r>
            <a:r>
              <a:rPr lang="tr-TR" dirty="0" err="1"/>
              <a:t>w</a:t>
            </a:r>
            <a:r>
              <a:rPr lang="en-US" dirty="0" err="1" smtClean="0"/>
              <a:t>ith</a:t>
            </a:r>
            <a:r>
              <a:rPr lang="en-US" dirty="0" smtClean="0"/>
              <a:t> Aesop, who lived during the 6th century and </a:t>
            </a:r>
            <a:r>
              <a:rPr lang="en-US" dirty="0" err="1" smtClean="0"/>
              <a:t>kn</a:t>
            </a:r>
            <a:r>
              <a:rPr lang="tr-TR" dirty="0" err="1" smtClean="0"/>
              <a:t>ew</a:t>
            </a:r>
            <a:r>
              <a:rPr lang="en-US" dirty="0" smtClean="0"/>
              <a:t> very little.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Aesop started the western tradition of fable in the 6th century but not much is known about him.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Aesop, who lived in the 6th century BC and about whom we know very little contributed to the western fable.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western tradition of fable begins with Aesop</a:t>
            </a:r>
            <a:r>
              <a:rPr lang="en-US" dirty="0" smtClean="0"/>
              <a:t>, who lived in the 6th century and about whom very little is known.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Aesop, who started the western tradition of fable lived in the 6th century BC and we don’t know much about him.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7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 </a:t>
            </a:r>
            <a:r>
              <a:rPr lang="tr-TR" dirty="0" smtClean="0"/>
              <a:t>17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Dante</a:t>
            </a:r>
            <a:r>
              <a:rPr lang="tr-TR" b="1" dirty="0" smtClean="0"/>
              <a:t>, şiirin yanı sıra, retorik tartışmalardan felsefe ve siyasete kadar uzanan önemli teorik eserler yazmıştır.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We can see Dante’s rhetorical, philosophical and political knowledge in his poetry as well.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Dante has rhetoric works</a:t>
            </a:r>
            <a:r>
              <a:rPr lang="en-US" dirty="0" smtClean="0"/>
              <a:t> concerning philosophy and politics as well as poems and theoretical works.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Dante, in addition to poetry, wrote important theoretical works ranging from discussions of rhetoric to philosophy and politics.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Dante, who wrote significant theoretical works ranging from rhetoric discussions to philosophy and politics, had also written poems.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theoretical works Dante achieved involves not only poetry but also rhetoric, philosophy, and politics.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6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 </a:t>
            </a:r>
            <a:r>
              <a:rPr lang="tr-TR" dirty="0" smtClean="0"/>
              <a:t>18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Dünkü toplantıda ele alınan konu bir süredir kafamızı karıştırıyordu.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subject which had been confusing us for some time was dealt with at yesterday’s meeting.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matter dealt with at yesterday’s meeting had been confusing us for so</a:t>
            </a:r>
            <a:r>
              <a:rPr lang="en-US" dirty="0" smtClean="0"/>
              <a:t>me time.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matter that we coped with at yesterday’s meeting has been confusing us for a while.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We’ve been concerned with a matter for some time which was confused us a lot.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reason of our being confused is that we are dealing with this topic for a while.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5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1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Bankruptcy is defined as the time when a business is unable to pay its debts as they come due.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İflas pek çoklarına göre zamanında borçlarını ödeyememektir.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Vakti geldiğinde borçlarını ödeyememekten kaynaklanan bir şey varsa o da iflastır.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Bir işyerinin vakti gelmesine rağmen borçlarını kapatamamasına iflas denir.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Vakti dolmasına rağmen borç ödememek işyerinin kapanmasına ve iflasa yol açar.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İflas bir işyerinin vadesi dolduğunda borçlarını ödeyemediği zaman olarak tanımlanır.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1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 </a:t>
            </a:r>
            <a:r>
              <a:rPr lang="tr-TR" dirty="0" smtClean="0"/>
              <a:t>19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smtClean="0"/>
              <a:t>Eğer vazgeçilmez olan bu kurumlar arasında zıt eğilimler varsa, genç nesil enerjilerini boşa harcattıracak ve başka yönlere çekecek tezat teşkil eden etkilere maruz kalacaktır.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If there are opposite tendencies among these vital institutions, young people will not be subject to contradictory influences which will distract and dissipate their energy.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If there is an opposite tendency among these vital institutions, young generations won’t be subject to contradictory influences which will distract and dissipate their energy.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As long as there are opposite tendencies among vital</a:t>
            </a:r>
            <a:r>
              <a:rPr lang="en-US" dirty="0" smtClean="0"/>
              <a:t> institutions, youth will not be affected by the same influences distracting and dissipating their potential.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Young generations will not have to face contradictory influences that distract and dissipate their energy provided that there is no opposite tendency among these vital institutions.</a:t>
            </a:r>
            <a:endParaRPr lang="tr-TR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If there are opposite tendencies among these vital institutions, young generations will be subject to contradictory influences which will distract and dissipate their energy.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0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 </a:t>
            </a:r>
            <a:r>
              <a:rPr lang="tr-TR" dirty="0" smtClean="0"/>
              <a:t>20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Şirketler hangi ihtiyaçları ve kimin ihtiyaçlarını karşılayabileceklerini belirlemek için pazar araştırması yapmalıdır.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Firms should perform market research to determine which needs and whose needs they can satisfy.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Companies had better mak</a:t>
            </a:r>
            <a:r>
              <a:rPr lang="en-US" dirty="0" smtClean="0"/>
              <a:t>e some research in the market to meet the needs of people.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firms which want to learn what needs and whose needs they will satisfy make market research.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It’s indispensable for the companies to perform a market research for it is important to determine the customers’ needs.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By performing market research, companies can decide whose needs and which needs they are going to satisfy.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0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Cevap Anahtarı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1-E	2-A	3-C	4-B	5-A</a:t>
            </a:r>
          </a:p>
          <a:p>
            <a:r>
              <a:rPr lang="tr-TR" b="1" dirty="0" smtClean="0"/>
              <a:t>6-C	7-D	8-B	9-E	10-C</a:t>
            </a:r>
          </a:p>
          <a:p>
            <a:r>
              <a:rPr lang="tr-TR" dirty="0" smtClean="0"/>
              <a:t>11-C	12-E	13-E	14-B	15-E</a:t>
            </a:r>
          </a:p>
          <a:p>
            <a:r>
              <a:rPr lang="tr-TR" b="1" dirty="0" smtClean="0"/>
              <a:t>16-D	17-C	18-B	19-E	20-A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01105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Taşpınar, A. &amp; Albayrak, U. </a:t>
            </a:r>
            <a:r>
              <a:rPr lang="tr-TR" dirty="0" smtClean="0"/>
              <a:t>(</a:t>
            </a:r>
            <a:r>
              <a:rPr lang="tr-TR" dirty="0" err="1" smtClean="0"/>
              <a:t>t.y</a:t>
            </a:r>
            <a:r>
              <a:rPr lang="tr-TR" dirty="0" smtClean="0"/>
              <a:t>.). </a:t>
            </a:r>
            <a:r>
              <a:rPr lang="tr-TR" i="1" dirty="0" smtClean="0"/>
              <a:t>KPDS-ÜDS soru bankası. </a:t>
            </a:r>
            <a:r>
              <a:rPr lang="tr-TR" dirty="0" smtClean="0"/>
              <a:t>Ankara: İrem Yayıncılık.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66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2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Spanish artist Salvador Dali rebelled against all other movements in art and created his own unique style.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İspanyol sanatçı Salvador </a:t>
            </a:r>
            <a:r>
              <a:rPr lang="tr-TR" dirty="0" err="1"/>
              <a:t>Dali</a:t>
            </a:r>
            <a:r>
              <a:rPr lang="tr-TR" dirty="0"/>
              <a:t> sanattaki diğer tüm akımlara karşı çıktı ve kendi eşsiz stilini yarattı.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Sanata karşı olan Salvador </a:t>
            </a:r>
            <a:r>
              <a:rPr lang="tr-TR" dirty="0" err="1"/>
              <a:t>Dali</a:t>
            </a:r>
            <a:r>
              <a:rPr lang="tr-TR" dirty="0"/>
              <a:t>, diğer bütün akımlara karşı çıkarak İspanya’da kendi özgün stilini yarattı. 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Kendi benzersiz stilini yaratmak için uğraşan İspanyol ressam Salvador </a:t>
            </a:r>
            <a:r>
              <a:rPr lang="tr-TR" dirty="0" err="1"/>
              <a:t>Dali</a:t>
            </a:r>
            <a:r>
              <a:rPr lang="tr-TR" dirty="0"/>
              <a:t>, diğer tüm sanat akımlarına isyan etti.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İspanyol sanatçı Salvador </a:t>
            </a:r>
            <a:r>
              <a:rPr lang="tr-TR" dirty="0" err="1"/>
              <a:t>Dali</a:t>
            </a:r>
            <a:r>
              <a:rPr lang="tr-TR" dirty="0"/>
              <a:t>, sanattaki tüm akımlara karşı çıkmış ve kendi özgün tarzını yaratmıştır.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Sanata karşı olması, İspanyol ressam Salvador </a:t>
            </a:r>
            <a:r>
              <a:rPr lang="tr-TR" dirty="0" err="1"/>
              <a:t>Dali’yi</a:t>
            </a:r>
            <a:r>
              <a:rPr lang="tr-TR" dirty="0"/>
              <a:t> kendine has bir tarz yaratmaya zorlamıştır.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69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3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marriage should be based on sharing and communication rather than on duty and obligation.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Bir evlilik, görev sorumluluğunun yanı sıra paylaşım ve iletişime dayanmalıdır.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Bir evlilikte görev ve sorumluluk bilinci kadar paylaşım ve iletişim de gereklidir.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Bir evlilik görev ve zorunluluktan çok paylaşım ve iletişim üzerine kurulmalıdır.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Görev ve sorumluluktan çok saygı ve paylaşıma dayanan evlilikler yapılmalıdır.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Paylaşım ve </a:t>
            </a:r>
            <a:r>
              <a:rPr lang="tr-TR" dirty="0" smtClean="0"/>
              <a:t>iletişim </a:t>
            </a:r>
            <a:r>
              <a:rPr lang="tr-TR" dirty="0"/>
              <a:t>üzerine kurulu evlilikler görev ve zorunluluklar üzerine kurulu olanlardan daha dayanaklıdır.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36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4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 I had known you needed a hand while you were moving your house, I would have helped you.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Evini taşırken yardımcı olmadım çünkü böyle bir şey yaptığını bilmiyordum.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Evini taşırken yardıma ihtiyacın olduğunu bilmiş olsaydım sana yardım ederdim.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Evini taşırken bana haber ver ki sana yardım eli uzatayım. 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Sen bana evini taşıdığını söylemedin, aksi takdirde sana yardım eli uzatırdım.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İyi ki bana ev taşıdığını söyledin, şimdi sana yardım edebilirim.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95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5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 March 1963, a group of one hundred Stone Age natives were found living in a village on an island in the South Pacific Ocean</a:t>
            </a:r>
            <a:r>
              <a:rPr lang="tr-TR" b="1" dirty="0" smtClean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1963 yılının Mart ayında 100 kişilik bir Taş Devri yerlisi grubu Güney Pasifik Okyanusundaki bir ada üzerinde bir köyde yaşarken bulundu.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Bir grup Taş Devri yerlisi 1963 yılı Mart ayında Güney Pasifik Okyanusundaki bir adadaki bir köyde yaşarken gözlemlendi.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1963 Martında 100 kişiden oluşan bir grup Taş Devri yerlisinin Güney Pasifik Okyanusunda bir adadaki bir köyde yaşadıkları tespit edildi.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100’den </a:t>
            </a:r>
            <a:r>
              <a:rPr lang="tr-TR" dirty="0" smtClean="0"/>
              <a:t>fazla kişiden oluşan bir Taş Devri yerlisi grubu, 1963 yılı baharında Pasifik Okyanusundaki bir adada yaşarken bulundu.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Pasifik Okyanusunun güneyindeki bir ada üzerindeki bir köyde yaklaşık 100 kişilik bir Taş Devri yerlisi grubu 1963 yılının Mart ayında ölü bulundu.</a:t>
            </a:r>
            <a:endParaRPr lang="en-US" dirty="0" smtClean="0"/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52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6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today’s world, anyone who wants to get a good job has to speak at least one foreign language.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tr-TR" dirty="0"/>
              <a:t>En az bir yabancı dil bilme zorunluluğu </a:t>
            </a:r>
            <a:r>
              <a:rPr lang="tr-TR" dirty="0" smtClean="0"/>
              <a:t>sadece iş ararken gereklidir.</a:t>
            </a:r>
          </a:p>
          <a:p>
            <a:pPr marL="457200" lvl="0" indent="-457200">
              <a:buFont typeface="+mj-lt"/>
              <a:buAutoNum type="alphaUcPeriod"/>
            </a:pPr>
            <a:r>
              <a:rPr lang="tr-TR" dirty="0" smtClean="0"/>
              <a:t>Bir meslek edinmek isteyen herhangi biri günümüz koşullarında yabancı dil bilmek zorundadır.</a:t>
            </a:r>
          </a:p>
          <a:p>
            <a:pPr marL="457200" lvl="0" indent="-457200">
              <a:buFont typeface="+mj-lt"/>
              <a:buAutoNum type="alphaUcPeriod"/>
            </a:pPr>
            <a:r>
              <a:rPr lang="tr-TR" dirty="0" smtClean="0"/>
              <a:t>Günümüz dünyasında iyi bir iş sahibi olmak isteyen herkes en az bir yabancı dil konuşmalıdır.</a:t>
            </a:r>
          </a:p>
          <a:p>
            <a:pPr marL="457200" lvl="0" indent="-457200">
              <a:buFont typeface="+mj-lt"/>
              <a:buAutoNum type="alphaUcPeriod"/>
            </a:pPr>
            <a:r>
              <a:rPr lang="tr-TR" dirty="0" smtClean="0"/>
              <a:t>Günümüz dünyasında her kim iyi bir işe girmek isterse en az bir dil konuşabilmelidir. </a:t>
            </a:r>
          </a:p>
          <a:p>
            <a:pPr marL="457200" lvl="0" indent="-457200">
              <a:buFont typeface="+mj-lt"/>
              <a:buAutoNum type="alphaUcPeriod"/>
            </a:pPr>
            <a:r>
              <a:rPr lang="tr-TR" dirty="0" smtClean="0"/>
              <a:t>En az bir yabancı dil bilmek günümüz dünyasında her alanda olduğu gibi işe girerken de gereklidir.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51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7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idea that crime is becoming a less significant problem in New York is completely misleading.</a:t>
            </a:r>
            <a:endParaRPr lang="tr-TR" b="1" dirty="0" smtClean="0"/>
          </a:p>
          <a:p>
            <a:pPr marL="457200" indent="-457200">
              <a:buFont typeface="+mj-lt"/>
              <a:buAutoNum type="alphaUcPeriod"/>
            </a:pPr>
            <a:r>
              <a:rPr lang="tr-TR" dirty="0"/>
              <a:t>New York’la ilgili tamamıyla yanıltıcı olan şey suçun giderek daha az şiddetli olduğu görüşüdür.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New </a:t>
            </a:r>
            <a:r>
              <a:rPr lang="tr-TR" dirty="0" smtClean="0"/>
              <a:t>York’ta suçu azaltmaya yönelik çalışmaların önem kazandığı doğru bir yaklaşım değildir.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/>
              <a:t>Suç işleme New York şehrinde git gide daha az önemsiz bir problem haline gelmektedir ve bu da bu konuda yapılan teşhislerin doğruluğunu gösterir.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New </a:t>
            </a:r>
            <a:r>
              <a:rPr lang="tr-TR" dirty="0"/>
              <a:t>York’ta suçun giderek daha az önemli bir sorun olduğu düşüncesi tamamen yanıltıcıdır. 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New </a:t>
            </a:r>
            <a:r>
              <a:rPr lang="tr-TR" dirty="0" smtClean="0"/>
              <a:t>York’ta suç işlemenin her geçen gün önemsiz bir hadise haline getirilmesi tamamıyla yanlıştır.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9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8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Kate could have stayed on at the English school more in Africa if she had wanted to, but she was missing her family.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Kate eğer isteseydi ailesini kaçırmazdı ama Afrika’daki İngiliz okulunda kaldı.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Kate Afrika’daki İngiliz okulunda eğer isteseydi daha fazla kalabilirdi fakat ailesini özlüyordu.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Kate ailesini özlediği için çok istememesine rağmen Afrika’daki İngiliz okulunu bıraktı.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Afrika’daki İngiliz okulu Kate’in çok istediği bir yerdi ancak ailesinin özlemine dayanamadı.</a:t>
            </a:r>
          </a:p>
          <a:p>
            <a:pPr marL="457200" indent="-457200">
              <a:buFont typeface="+mj-lt"/>
              <a:buAutoNum type="alphaUcPeriod"/>
            </a:pPr>
            <a:r>
              <a:rPr lang="tr-TR" dirty="0" smtClean="0"/>
              <a:t>Ailesini çok özlediği için çok istediği bir yer olan Afrika’daki İngiliz okulunu Kate bıraktı.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00763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579</TotalTime>
  <Words>2156</Words>
  <Application>Microsoft Office PowerPoint</Application>
  <PresentationFormat>Geniş ekran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Geçmişe bakış</vt:lpstr>
      <vt:lpstr>Hafta 8 – Çoktan Seçmeli Çeviri Soruları</vt:lpstr>
      <vt:lpstr>Soru 1</vt:lpstr>
      <vt:lpstr>Soru 2</vt:lpstr>
      <vt:lpstr>Soru 3</vt:lpstr>
      <vt:lpstr>Soru 4</vt:lpstr>
      <vt:lpstr>Soru 5</vt:lpstr>
      <vt:lpstr>Soru 6</vt:lpstr>
      <vt:lpstr>Soru 7</vt:lpstr>
      <vt:lpstr>Soru 8</vt:lpstr>
      <vt:lpstr>Soru 9</vt:lpstr>
      <vt:lpstr>Soru 10</vt:lpstr>
      <vt:lpstr>Soru 11</vt:lpstr>
      <vt:lpstr>Soru 12</vt:lpstr>
      <vt:lpstr>Soru 13</vt:lpstr>
      <vt:lpstr>Soru 14</vt:lpstr>
      <vt:lpstr>Soru 15</vt:lpstr>
      <vt:lpstr>Soru 16</vt:lpstr>
      <vt:lpstr>Soru 17</vt:lpstr>
      <vt:lpstr>Soru 18</vt:lpstr>
      <vt:lpstr>Soru 19</vt:lpstr>
      <vt:lpstr>Soru 20</vt:lpstr>
      <vt:lpstr>Cevap Anahtarı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Hafta 8 – Çoktan Seçmeli Çeviri Soruları</dc:title>
  <dc:creator>Windows Kullanıcısı</dc:creator>
  <cp:lastModifiedBy>Windows Kullanıcısı</cp:lastModifiedBy>
  <cp:revision>49</cp:revision>
  <dcterms:created xsi:type="dcterms:W3CDTF">2021-04-18T19:12:03Z</dcterms:created>
  <dcterms:modified xsi:type="dcterms:W3CDTF">2021-04-19T16:07:47Z</dcterms:modified>
</cp:coreProperties>
</file>