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234408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23440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da2017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da2017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da2017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da2017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da2017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7da2017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7da20172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7da20172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7da20172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7da20172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da20172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da20172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7da20172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7da20172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7da201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7da201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760425" y="2818975"/>
            <a:ext cx="453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Gerenciamento de Pedidos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 title="sisadmin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75" y="1229900"/>
            <a:ext cx="6491900" cy="13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050975" y="2285400"/>
            <a:ext cx="29190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35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</a:t>
            </a:r>
            <a:endParaRPr sz="35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314700" y="0"/>
            <a:ext cx="25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Página Inicial</a:t>
            </a:r>
            <a:endParaRPr sz="23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75" y="490575"/>
            <a:ext cx="6934200" cy="44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675" y="410600"/>
            <a:ext cx="6933600" cy="44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314700" y="0"/>
            <a:ext cx="25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endParaRPr sz="23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89775" y="0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 - Cadastro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25" y="572700"/>
            <a:ext cx="6636149" cy="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200" y="572700"/>
            <a:ext cx="6933599" cy="4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89775" y="0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 - Gestão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00" y="572700"/>
            <a:ext cx="6933599" cy="44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title="Pagina historico.png"/>
          <p:cNvPicPr preferRelativeResize="0"/>
          <p:nvPr/>
        </p:nvPicPr>
        <p:blipFill rotWithShape="1">
          <a:blip r:embed="rId3">
            <a:alphaModFix/>
          </a:blip>
          <a:srcRect b="0" l="1876" r="1876" t="0"/>
          <a:stretch/>
        </p:blipFill>
        <p:spPr>
          <a:xfrm>
            <a:off x="1105200" y="457725"/>
            <a:ext cx="6933601" cy="44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314700" y="0"/>
            <a:ext cx="25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3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</a:t>
            </a:r>
            <a:endParaRPr sz="23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00" y="457725"/>
            <a:ext cx="6933601" cy="4435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314700" y="0"/>
            <a:ext cx="25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3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Clientes</a:t>
            </a:r>
            <a:endParaRPr sz="23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40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+ Bootstrap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221025" y="0"/>
            <a:ext cx="28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32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Tecnologias Utilizadas</a:t>
            </a:r>
            <a:endParaRPr sz="232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0" y="1152475"/>
            <a:ext cx="40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-End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der_servicos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