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610AC-F8A9-4F29-BBD6-6BCBA1FB5375}"/>
              </a:ext>
            </a:extLst>
          </p:cNvPr>
          <p:cNvSpPr txBox="1"/>
          <p:nvPr/>
        </p:nvSpPr>
        <p:spPr>
          <a:xfrm>
            <a:off x="0" y="553998"/>
            <a:ext cx="1974574" cy="48237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5312B-244D-4E8E-8440-C4D389C30AF3}"/>
              </a:ext>
            </a:extLst>
          </p:cNvPr>
          <p:cNvSpPr txBox="1"/>
          <p:nvPr/>
        </p:nvSpPr>
        <p:spPr>
          <a:xfrm>
            <a:off x="0" y="715617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Books and library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E7FA2-BC51-46E7-847E-86DE3B810BBC}"/>
              </a:ext>
            </a:extLst>
          </p:cNvPr>
          <p:cNvSpPr txBox="1"/>
          <p:nvPr/>
        </p:nvSpPr>
        <p:spPr>
          <a:xfrm>
            <a:off x="0" y="1081350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Portal and academics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C9DA3-70F1-4E45-A9DA-B65955DCCEF3}"/>
              </a:ext>
            </a:extLst>
          </p:cNvPr>
          <p:cNvSpPr txBox="1"/>
          <p:nvPr/>
        </p:nvSpPr>
        <p:spPr>
          <a:xfrm>
            <a:off x="0" y="1440458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News and politics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FE450-AFD0-4AF3-BB27-BCD622D09354}"/>
              </a:ext>
            </a:extLst>
          </p:cNvPr>
          <p:cNvSpPr txBox="1"/>
          <p:nvPr/>
        </p:nvSpPr>
        <p:spPr>
          <a:xfrm>
            <a:off x="0" y="2132955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social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064C5-ABEC-424F-B503-6D6F8F46E6E6}"/>
              </a:ext>
            </a:extLst>
          </p:cNvPr>
          <p:cNvSpPr txBox="1"/>
          <p:nvPr/>
        </p:nvSpPr>
        <p:spPr>
          <a:xfrm>
            <a:off x="0" y="1807493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Fashion and </a:t>
            </a:r>
            <a:r>
              <a:rPr lang="en-US" sz="1200" dirty="0" err="1">
                <a:solidFill>
                  <a:schemeClr val="bg1"/>
                </a:solidFill>
                <a:latin typeface="Algerian" panose="04020705040A02060702" pitchFamily="82" charset="0"/>
              </a:rPr>
              <a:t>ent</a:t>
            </a:r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.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D7FD5-07F2-439A-9090-DE2A554D5A84}"/>
              </a:ext>
            </a:extLst>
          </p:cNvPr>
          <p:cNvSpPr txBox="1"/>
          <p:nvPr/>
        </p:nvSpPr>
        <p:spPr>
          <a:xfrm>
            <a:off x="1974574" y="6488668"/>
            <a:ext cx="811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Mmuhub.com was designed and made by cypher For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mmu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students.</a:t>
            </a:r>
            <a:endParaRPr lang="en-KE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C8325-32C6-46A0-B7C7-52AD4E3358C4}"/>
              </a:ext>
            </a:extLst>
          </p:cNvPr>
          <p:cNvSpPr txBox="1"/>
          <p:nvPr/>
        </p:nvSpPr>
        <p:spPr>
          <a:xfrm>
            <a:off x="2869809" y="0"/>
            <a:ext cx="5936566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MMUhub.com</a:t>
            </a:r>
          </a:p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comrades meet, talk and get informed</a:t>
            </a:r>
            <a:endParaRPr lang="en-KE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EC4D7-0A69-4595-8708-1E2C4D400639}"/>
              </a:ext>
            </a:extLst>
          </p:cNvPr>
          <p:cNvSpPr txBox="1"/>
          <p:nvPr/>
        </p:nvSpPr>
        <p:spPr>
          <a:xfrm>
            <a:off x="530087" y="357809"/>
            <a:ext cx="516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lgerian" panose="04020705040A02060702" pitchFamily="82" charset="0"/>
              </a:rPr>
              <a:t>Books and libraries</a:t>
            </a:r>
            <a:endParaRPr lang="en-KE" sz="2400" i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C1F0E-55A9-4119-BDE9-FF858935FA59}"/>
              </a:ext>
            </a:extLst>
          </p:cNvPr>
          <p:cNvSpPr txBox="1"/>
          <p:nvPr/>
        </p:nvSpPr>
        <p:spPr>
          <a:xfrm>
            <a:off x="530087" y="1245704"/>
            <a:ext cx="1643270" cy="4412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40CD7-7970-4C80-8655-54EE407D0C09}"/>
              </a:ext>
            </a:extLst>
          </p:cNvPr>
          <p:cNvSpPr txBox="1"/>
          <p:nvPr/>
        </p:nvSpPr>
        <p:spPr>
          <a:xfrm>
            <a:off x="530087" y="1245704"/>
            <a:ext cx="164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lgerian" panose="04020705040A02060702" pitchFamily="82" charset="0"/>
              </a:rPr>
              <a:t>Bussiness</a:t>
            </a:r>
            <a:r>
              <a:rPr lang="en-US" sz="1400" dirty="0">
                <a:solidFill>
                  <a:schemeClr val="bg1"/>
                </a:solidFill>
                <a:latin typeface="Algerian" panose="04020705040A02060702" pitchFamily="82" charset="0"/>
              </a:rPr>
              <a:t> and economics</a:t>
            </a:r>
            <a:endParaRPr lang="en-KE" sz="1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33555-E647-4731-BDB3-FE6F02C23EE1}"/>
              </a:ext>
            </a:extLst>
          </p:cNvPr>
          <p:cNvSpPr txBox="1"/>
          <p:nvPr/>
        </p:nvSpPr>
        <p:spPr>
          <a:xfrm>
            <a:off x="530087" y="1768924"/>
            <a:ext cx="164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lgerian" panose="04020705040A02060702" pitchFamily="82" charset="0"/>
              </a:rPr>
              <a:t>Maths</a:t>
            </a:r>
            <a:r>
              <a:rPr lang="en-US" sz="1400" dirty="0">
                <a:solidFill>
                  <a:schemeClr val="bg1"/>
                </a:solidFill>
                <a:latin typeface="Algerian" panose="04020705040A02060702" pitchFamily="82" charset="0"/>
              </a:rPr>
              <a:t> and science</a:t>
            </a:r>
            <a:endParaRPr lang="en-KE" sz="1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0B9E5-6204-450E-9B88-3E6AF027070C}"/>
              </a:ext>
            </a:extLst>
          </p:cNvPr>
          <p:cNvSpPr txBox="1"/>
          <p:nvPr/>
        </p:nvSpPr>
        <p:spPr>
          <a:xfrm>
            <a:off x="530087" y="2241131"/>
            <a:ext cx="164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lgerian" panose="04020705040A02060702" pitchFamily="82" charset="0"/>
              </a:rPr>
              <a:t>Media and communicati0n</a:t>
            </a:r>
            <a:endParaRPr lang="en-KE" sz="1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5CE49-9F8A-4214-A3A1-474853C1C138}"/>
              </a:ext>
            </a:extLst>
          </p:cNvPr>
          <p:cNvSpPr txBox="1"/>
          <p:nvPr/>
        </p:nvSpPr>
        <p:spPr>
          <a:xfrm>
            <a:off x="530087" y="2815364"/>
            <a:ext cx="164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lgerian" panose="04020705040A02060702" pitchFamily="82" charset="0"/>
              </a:rPr>
              <a:t>engineering</a:t>
            </a:r>
            <a:endParaRPr lang="en-KE" sz="1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CDA6C-57DB-4873-A1CB-AFF25547E6D0}"/>
              </a:ext>
            </a:extLst>
          </p:cNvPr>
          <p:cNvSpPr txBox="1"/>
          <p:nvPr/>
        </p:nvSpPr>
        <p:spPr>
          <a:xfrm>
            <a:off x="530087" y="3168709"/>
            <a:ext cx="164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lgerian" panose="04020705040A02060702" pitchFamily="82" charset="0"/>
              </a:rPr>
              <a:t>Social sciences</a:t>
            </a:r>
            <a:endParaRPr lang="en-KE" sz="1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755F7FA-0B45-449F-96A7-7F34A069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15863"/>
              </p:ext>
            </p:extLst>
          </p:nvPr>
        </p:nvGraphicFramePr>
        <p:xfrm>
          <a:off x="2173357" y="1507315"/>
          <a:ext cx="8128000" cy="415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974563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6278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467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3302033"/>
                    </a:ext>
                  </a:extLst>
                </a:gridCol>
              </a:tblGrid>
              <a:tr h="931647"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73872"/>
                  </a:ext>
                </a:extLst>
              </a:tr>
              <a:tr h="804929"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51133"/>
                  </a:ext>
                </a:extLst>
              </a:tr>
              <a:tr h="804929"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94419"/>
                  </a:ext>
                </a:extLst>
              </a:tr>
              <a:tr h="804929"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88246"/>
                  </a:ext>
                </a:extLst>
              </a:tr>
              <a:tr h="804929"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838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9F1E67-68B3-4A04-9713-F7CEE7D148FE}"/>
              </a:ext>
            </a:extLst>
          </p:cNvPr>
          <p:cNvSpPr txBox="1"/>
          <p:nvPr/>
        </p:nvSpPr>
        <p:spPr>
          <a:xfrm>
            <a:off x="7832035" y="1061038"/>
            <a:ext cx="2469322" cy="36933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9CD85-A733-4D42-94EB-EF4998564929}"/>
              </a:ext>
            </a:extLst>
          </p:cNvPr>
          <p:cNvSpPr txBox="1"/>
          <p:nvPr/>
        </p:nvSpPr>
        <p:spPr>
          <a:xfrm>
            <a:off x="1974574" y="6488668"/>
            <a:ext cx="811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Mmuhub.com was designed and made by cypher For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mmu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students.</a:t>
            </a:r>
            <a:endParaRPr lang="en-KE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9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8502D3-2236-4A8F-AB58-893B25531B7C}"/>
              </a:ext>
            </a:extLst>
          </p:cNvPr>
          <p:cNvSpPr txBox="1"/>
          <p:nvPr/>
        </p:nvSpPr>
        <p:spPr>
          <a:xfrm>
            <a:off x="548640" y="647114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KE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D53BF-4392-4472-BEB1-F94E04410C7F}"/>
              </a:ext>
            </a:extLst>
          </p:cNvPr>
          <p:cNvSpPr txBox="1"/>
          <p:nvPr/>
        </p:nvSpPr>
        <p:spPr>
          <a:xfrm>
            <a:off x="590844" y="647114"/>
            <a:ext cx="375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News and politics</a:t>
            </a:r>
            <a:endParaRPr lang="en-KE" sz="28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868EE-8A5E-4443-BFFF-89E2B0697319}"/>
              </a:ext>
            </a:extLst>
          </p:cNvPr>
          <p:cNvSpPr txBox="1"/>
          <p:nvPr/>
        </p:nvSpPr>
        <p:spPr>
          <a:xfrm>
            <a:off x="251791" y="1319720"/>
            <a:ext cx="163185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topics</a:t>
            </a:r>
            <a:endParaRPr lang="en-KE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0447A-BEE9-4967-AA29-7530DBB94050}"/>
              </a:ext>
            </a:extLst>
          </p:cNvPr>
          <p:cNvSpPr txBox="1"/>
          <p:nvPr/>
        </p:nvSpPr>
        <p:spPr>
          <a:xfrm>
            <a:off x="251791" y="1719830"/>
            <a:ext cx="1631853" cy="29051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69240-8D08-4742-9286-E7C555973270}"/>
              </a:ext>
            </a:extLst>
          </p:cNvPr>
          <p:cNvSpPr txBox="1"/>
          <p:nvPr/>
        </p:nvSpPr>
        <p:spPr>
          <a:xfrm>
            <a:off x="388950" y="1838438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8681F-EE03-493B-A9AF-B2B62C9DFFF3}"/>
              </a:ext>
            </a:extLst>
          </p:cNvPr>
          <p:cNvSpPr txBox="1"/>
          <p:nvPr/>
        </p:nvSpPr>
        <p:spPr>
          <a:xfrm>
            <a:off x="388950" y="3172419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B00E0-B6EE-4769-B78C-06C50C143D51}"/>
              </a:ext>
            </a:extLst>
          </p:cNvPr>
          <p:cNvSpPr txBox="1"/>
          <p:nvPr/>
        </p:nvSpPr>
        <p:spPr>
          <a:xfrm>
            <a:off x="388950" y="2309501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30910-59C7-43F8-AD1F-BDACBE7BF2C9}"/>
              </a:ext>
            </a:extLst>
          </p:cNvPr>
          <p:cNvSpPr txBox="1"/>
          <p:nvPr/>
        </p:nvSpPr>
        <p:spPr>
          <a:xfrm>
            <a:off x="388950" y="4110376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A627-B59B-44E1-91AB-DBEA2BA716C0}"/>
              </a:ext>
            </a:extLst>
          </p:cNvPr>
          <p:cNvSpPr txBox="1"/>
          <p:nvPr/>
        </p:nvSpPr>
        <p:spPr>
          <a:xfrm>
            <a:off x="388950" y="3615054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1F49-7FC7-43F1-A2B5-FA331B163CE5}"/>
              </a:ext>
            </a:extLst>
          </p:cNvPr>
          <p:cNvSpPr txBox="1"/>
          <p:nvPr/>
        </p:nvSpPr>
        <p:spPr>
          <a:xfrm>
            <a:off x="388950" y="2729784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0B1F0-A662-4677-92FD-944870AA1301}"/>
              </a:ext>
            </a:extLst>
          </p:cNvPr>
          <p:cNvSpPr txBox="1"/>
          <p:nvPr/>
        </p:nvSpPr>
        <p:spPr>
          <a:xfrm>
            <a:off x="1974574" y="6488668"/>
            <a:ext cx="811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Mmuhub.com was designed and made by cypher For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mmu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students.</a:t>
            </a:r>
            <a:endParaRPr lang="en-KE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15C62-BDA7-4A6B-BFA9-A2D95AC3656F}"/>
              </a:ext>
            </a:extLst>
          </p:cNvPr>
          <p:cNvSpPr txBox="1"/>
          <p:nvPr/>
        </p:nvSpPr>
        <p:spPr>
          <a:xfrm>
            <a:off x="2729948" y="1319720"/>
            <a:ext cx="46780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CAMPAIGNS AHEAD OF ELECTION IN MMU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.</a:t>
            </a:r>
            <a:endParaRPr lang="en-K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60BA7-51CA-437F-BE09-C686ABA7F7CA}"/>
              </a:ext>
            </a:extLst>
          </p:cNvPr>
          <p:cNvSpPr txBox="1"/>
          <p:nvPr/>
        </p:nvSpPr>
        <p:spPr>
          <a:xfrm>
            <a:off x="2659811" y="4504358"/>
            <a:ext cx="206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involve in an accident</a:t>
            </a:r>
            <a:endParaRPr lang="en-K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AF48D3-1FEB-4595-92F9-45D27AA049B6}"/>
              </a:ext>
            </a:extLst>
          </p:cNvPr>
          <p:cNvSpPr/>
          <p:nvPr/>
        </p:nvSpPr>
        <p:spPr>
          <a:xfrm>
            <a:off x="2729947" y="1170334"/>
            <a:ext cx="4837044" cy="308361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690DA2-2F9A-4DD5-BD53-DD6A4AF64628}"/>
              </a:ext>
            </a:extLst>
          </p:cNvPr>
          <p:cNvSpPr/>
          <p:nvPr/>
        </p:nvSpPr>
        <p:spPr>
          <a:xfrm>
            <a:off x="2729947" y="4479708"/>
            <a:ext cx="4396154" cy="2008960"/>
          </a:xfrm>
          <a:prstGeom prst="roundRect">
            <a:avLst>
              <a:gd name="adj" fmla="val 13866"/>
            </a:avLst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4EB71-0BAC-47A1-BB6C-95664D41CBBD}"/>
              </a:ext>
            </a:extLst>
          </p:cNvPr>
          <p:cNvSpPr txBox="1"/>
          <p:nvPr/>
        </p:nvSpPr>
        <p:spPr>
          <a:xfrm>
            <a:off x="4923692" y="4504358"/>
            <a:ext cx="1899139" cy="203132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4609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6F04CD-2A88-4A07-9D1B-07B5B0B1DF9E}"/>
              </a:ext>
            </a:extLst>
          </p:cNvPr>
          <p:cNvSpPr txBox="1"/>
          <p:nvPr/>
        </p:nvSpPr>
        <p:spPr>
          <a:xfrm>
            <a:off x="717452" y="351692"/>
            <a:ext cx="53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lgerian" panose="04020705040A02060702" pitchFamily="82" charset="0"/>
              </a:rPr>
              <a:t>Fashion and entertainment</a:t>
            </a:r>
            <a:endParaRPr lang="en-KE" sz="2800" i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008E5-113C-4DFB-8FF8-246108C899EC}"/>
              </a:ext>
            </a:extLst>
          </p:cNvPr>
          <p:cNvSpPr txBox="1"/>
          <p:nvPr/>
        </p:nvSpPr>
        <p:spPr>
          <a:xfrm>
            <a:off x="548640" y="647114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KE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CD77A-66E7-4775-A181-74A5AEAA4B95}"/>
              </a:ext>
            </a:extLst>
          </p:cNvPr>
          <p:cNvSpPr txBox="1"/>
          <p:nvPr/>
        </p:nvSpPr>
        <p:spPr>
          <a:xfrm>
            <a:off x="251791" y="1319720"/>
            <a:ext cx="163185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topics</a:t>
            </a:r>
            <a:endParaRPr lang="en-KE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BC78-33BC-482C-B458-09C317FBD166}"/>
              </a:ext>
            </a:extLst>
          </p:cNvPr>
          <p:cNvSpPr txBox="1"/>
          <p:nvPr/>
        </p:nvSpPr>
        <p:spPr>
          <a:xfrm>
            <a:off x="251791" y="1719830"/>
            <a:ext cx="1631853" cy="29051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B8876-E046-4290-AFF7-CB30761D1728}"/>
              </a:ext>
            </a:extLst>
          </p:cNvPr>
          <p:cNvSpPr txBox="1"/>
          <p:nvPr/>
        </p:nvSpPr>
        <p:spPr>
          <a:xfrm>
            <a:off x="388950" y="1838438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27621-6EA8-4258-AFEF-1FA5AC819E3D}"/>
              </a:ext>
            </a:extLst>
          </p:cNvPr>
          <p:cNvSpPr txBox="1"/>
          <p:nvPr/>
        </p:nvSpPr>
        <p:spPr>
          <a:xfrm>
            <a:off x="388950" y="3172419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B8E3C-E9AF-460C-8C25-40A2266DE482}"/>
              </a:ext>
            </a:extLst>
          </p:cNvPr>
          <p:cNvSpPr txBox="1"/>
          <p:nvPr/>
        </p:nvSpPr>
        <p:spPr>
          <a:xfrm>
            <a:off x="388950" y="2309501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30507-1693-4FC1-84B8-2FE8866D8CA5}"/>
              </a:ext>
            </a:extLst>
          </p:cNvPr>
          <p:cNvSpPr txBox="1"/>
          <p:nvPr/>
        </p:nvSpPr>
        <p:spPr>
          <a:xfrm>
            <a:off x="388950" y="4110376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86E66-9E51-4BFF-B55E-E77C267A9A48}"/>
              </a:ext>
            </a:extLst>
          </p:cNvPr>
          <p:cNvSpPr txBox="1"/>
          <p:nvPr/>
        </p:nvSpPr>
        <p:spPr>
          <a:xfrm>
            <a:off x="388950" y="3615054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704DB-2D6A-43CF-A12F-A487C70DB058}"/>
              </a:ext>
            </a:extLst>
          </p:cNvPr>
          <p:cNvSpPr txBox="1"/>
          <p:nvPr/>
        </p:nvSpPr>
        <p:spPr>
          <a:xfrm>
            <a:off x="388950" y="2729784"/>
            <a:ext cx="135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EA9A1-5A38-48DF-A649-8AA2F0748AC9}"/>
              </a:ext>
            </a:extLst>
          </p:cNvPr>
          <p:cNvSpPr txBox="1"/>
          <p:nvPr/>
        </p:nvSpPr>
        <p:spPr>
          <a:xfrm>
            <a:off x="1974574" y="6488668"/>
            <a:ext cx="811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Mmuhub.com was designed and made by cypher For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mmu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students.</a:t>
            </a:r>
            <a:endParaRPr lang="en-KE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F37D7-6EA2-4EEE-8A96-8BDAF9043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 t="14821" r="54772" b="9436"/>
          <a:stretch/>
        </p:blipFill>
        <p:spPr>
          <a:xfrm>
            <a:off x="2797126" y="1578556"/>
            <a:ext cx="2888975" cy="3210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EA2A8-0CFE-42DC-A7D8-E3785500EDC6}"/>
              </a:ext>
            </a:extLst>
          </p:cNvPr>
          <p:cNvSpPr txBox="1"/>
          <p:nvPr/>
        </p:nvSpPr>
        <p:spPr>
          <a:xfrm>
            <a:off x="2797126" y="1197945"/>
            <a:ext cx="268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Posted by xxx,yyy,12,02,2001</a:t>
            </a:r>
            <a:endParaRPr lang="en-KE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82AAF-AFC7-4BDB-8372-0569684482C2}"/>
              </a:ext>
            </a:extLst>
          </p:cNvPr>
          <p:cNvSpPr txBox="1"/>
          <p:nvPr/>
        </p:nvSpPr>
        <p:spPr>
          <a:xfrm>
            <a:off x="2691109" y="4789553"/>
            <a:ext cx="27952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Fashion week at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fashionweek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mmuofficial</a:t>
            </a:r>
            <a:endParaRPr lang="en-K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0E9907-5F9E-475E-84E0-19588324C84A}"/>
              </a:ext>
            </a:extLst>
          </p:cNvPr>
          <p:cNvSpPr txBox="1"/>
          <p:nvPr/>
        </p:nvSpPr>
        <p:spPr>
          <a:xfrm>
            <a:off x="1444487" y="463826"/>
            <a:ext cx="352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lgerian" panose="04020705040A02060702" pitchFamily="82" charset="0"/>
              </a:rPr>
              <a:t>Mmu</a:t>
            </a:r>
            <a:r>
              <a:rPr lang="en-US" sz="3200" b="1" dirty="0">
                <a:latin typeface="Algerian" panose="04020705040A02060702" pitchFamily="82" charset="0"/>
              </a:rPr>
              <a:t> social hub</a:t>
            </a:r>
            <a:endParaRPr lang="en-KE" sz="3200" b="1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42A5B-AA42-467D-93A6-5AD698BE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6" y="1800313"/>
            <a:ext cx="3800721" cy="2606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68E6E-8814-497D-8830-92EBF5D089FD}"/>
              </a:ext>
            </a:extLst>
          </p:cNvPr>
          <p:cNvSpPr txBox="1"/>
          <p:nvPr/>
        </p:nvSpPr>
        <p:spPr>
          <a:xfrm>
            <a:off x="0" y="992616"/>
            <a:ext cx="1974574" cy="48237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4F04F-BB20-4463-9041-232FA5D68280}"/>
              </a:ext>
            </a:extLst>
          </p:cNvPr>
          <p:cNvSpPr txBox="1"/>
          <p:nvPr/>
        </p:nvSpPr>
        <p:spPr>
          <a:xfrm>
            <a:off x="0" y="1081350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Books and library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C4679-F5C0-45D4-AACA-E7957BA62034}"/>
              </a:ext>
            </a:extLst>
          </p:cNvPr>
          <p:cNvSpPr txBox="1"/>
          <p:nvPr/>
        </p:nvSpPr>
        <p:spPr>
          <a:xfrm>
            <a:off x="0" y="1443863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Portal and academics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1ABAA-0105-4E8A-AAB7-45E496C0BF05}"/>
              </a:ext>
            </a:extLst>
          </p:cNvPr>
          <p:cNvSpPr txBox="1"/>
          <p:nvPr/>
        </p:nvSpPr>
        <p:spPr>
          <a:xfrm>
            <a:off x="0" y="1791327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News and politics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5E3C7-A4C7-4D6F-8C37-FF35DC59DEF7}"/>
              </a:ext>
            </a:extLst>
          </p:cNvPr>
          <p:cNvSpPr txBox="1"/>
          <p:nvPr/>
        </p:nvSpPr>
        <p:spPr>
          <a:xfrm>
            <a:off x="0" y="2530321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social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1A5C7-4457-4C9A-AAE1-8E21D950264A}"/>
              </a:ext>
            </a:extLst>
          </p:cNvPr>
          <p:cNvSpPr txBox="1"/>
          <p:nvPr/>
        </p:nvSpPr>
        <p:spPr>
          <a:xfrm>
            <a:off x="0" y="2160824"/>
            <a:ext cx="197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Fashion and </a:t>
            </a:r>
            <a:r>
              <a:rPr lang="en-US" sz="1200" dirty="0" err="1">
                <a:solidFill>
                  <a:schemeClr val="bg1"/>
                </a:solidFill>
                <a:latin typeface="Algerian" panose="04020705040A02060702" pitchFamily="82" charset="0"/>
              </a:rPr>
              <a:t>ent</a:t>
            </a:r>
            <a:r>
              <a:rPr lang="en-US" sz="1200" dirty="0">
                <a:solidFill>
                  <a:schemeClr val="bg1"/>
                </a:solidFill>
                <a:latin typeface="Algerian" panose="04020705040A02060702" pitchFamily="82" charset="0"/>
              </a:rPr>
              <a:t>.</a:t>
            </a:r>
            <a:endParaRPr lang="en-KE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51CE95-04FD-4FBA-B8DE-207A6E848319}"/>
              </a:ext>
            </a:extLst>
          </p:cNvPr>
          <p:cNvSpPr txBox="1"/>
          <p:nvPr/>
        </p:nvSpPr>
        <p:spPr>
          <a:xfrm>
            <a:off x="1974574" y="6488668"/>
            <a:ext cx="811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Mmuhub.com was designed and made by cypher For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mmu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students.</a:t>
            </a:r>
            <a:endParaRPr lang="en-KE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1BDA3-AA2B-4927-8647-979FD72DF503}"/>
              </a:ext>
            </a:extLst>
          </p:cNvPr>
          <p:cNvSpPr txBox="1"/>
          <p:nvPr/>
        </p:nvSpPr>
        <p:spPr>
          <a:xfrm>
            <a:off x="3267981" y="4342168"/>
            <a:ext cx="475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Mmu</a:t>
            </a:r>
            <a:r>
              <a:rPr lang="en-US" dirty="0"/>
              <a:t> nature</a:t>
            </a:r>
            <a:endParaRPr lang="en-K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E82B8-1C36-44B4-BF9F-0F12A6BB328C}"/>
              </a:ext>
            </a:extLst>
          </p:cNvPr>
          <p:cNvSpPr txBox="1"/>
          <p:nvPr/>
        </p:nvSpPr>
        <p:spPr>
          <a:xfrm>
            <a:off x="832900" y="1351365"/>
            <a:ext cx="3800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/>
              <a:t>Xxx </a:t>
            </a:r>
            <a:r>
              <a:rPr lang="en-US" sz="1000" i="1" dirty="0" err="1"/>
              <a:t>yyy</a:t>
            </a:r>
            <a:r>
              <a:rPr lang="en-US" sz="1000" i="1" dirty="0"/>
              <a:t>, 12,01,2001</a:t>
            </a:r>
            <a:endParaRPr lang="en-KE" sz="1000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40D8DD-EA05-473F-A097-E2132EFBB088}"/>
              </a:ext>
            </a:extLst>
          </p:cNvPr>
          <p:cNvSpPr/>
          <p:nvPr/>
        </p:nvSpPr>
        <p:spPr>
          <a:xfrm>
            <a:off x="3146063" y="5100900"/>
            <a:ext cx="3707956" cy="1387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9E18C-74ED-42C5-86B0-5F74A3E99CAC}"/>
              </a:ext>
            </a:extLst>
          </p:cNvPr>
          <p:cNvSpPr txBox="1"/>
          <p:nvPr/>
        </p:nvSpPr>
        <p:spPr>
          <a:xfrm>
            <a:off x="3146063" y="5525673"/>
            <a:ext cx="370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comrade is always and forever will, be right</a:t>
            </a:r>
          </a:p>
          <a:p>
            <a:r>
              <a:rPr lang="en-US" sz="1200" dirty="0"/>
              <a:t>#</a:t>
            </a:r>
            <a:r>
              <a:rPr lang="en-US" sz="1200" dirty="0" err="1"/>
              <a:t>vivacomrade</a:t>
            </a:r>
            <a:endParaRPr lang="en-US" sz="1200" dirty="0"/>
          </a:p>
          <a:p>
            <a:r>
              <a:rPr lang="en-US" sz="1200" dirty="0"/>
              <a:t>#</a:t>
            </a:r>
            <a:r>
              <a:rPr lang="en-US" sz="1200" dirty="0" err="1"/>
              <a:t>mmulegends</a:t>
            </a:r>
            <a:endParaRPr lang="en-KE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3175CC-892D-4E40-B8B6-4CA4DDAC6582}"/>
              </a:ext>
            </a:extLst>
          </p:cNvPr>
          <p:cNvSpPr/>
          <p:nvPr/>
        </p:nvSpPr>
        <p:spPr>
          <a:xfrm>
            <a:off x="3146063" y="1183101"/>
            <a:ext cx="4041913" cy="3546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30DCE-430E-4D35-B4D5-E50763F3DDCB}"/>
              </a:ext>
            </a:extLst>
          </p:cNvPr>
          <p:cNvSpPr txBox="1"/>
          <p:nvPr/>
        </p:nvSpPr>
        <p:spPr>
          <a:xfrm>
            <a:off x="3220276" y="5099446"/>
            <a:ext cx="197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Yyy</a:t>
            </a:r>
            <a:r>
              <a:rPr lang="en-US" sz="1400" dirty="0"/>
              <a:t>, </a:t>
            </a:r>
            <a:r>
              <a:rPr lang="en-US" sz="1400" dirty="0" err="1"/>
              <a:t>yyy</a:t>
            </a:r>
            <a:r>
              <a:rPr lang="en-US" sz="1400" dirty="0"/>
              <a:t> 12,10,2001</a:t>
            </a:r>
            <a:endParaRPr lang="en-KE" sz="1400" dirty="0"/>
          </a:p>
        </p:txBody>
      </p:sp>
    </p:spTree>
    <p:extLst>
      <p:ext uri="{BB962C8B-B14F-4D97-AF65-F5344CB8AC3E}">
        <p14:creationId xmlns:p14="http://schemas.microsoft.com/office/powerpoint/2010/main" val="1438212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582</TotalTime>
  <Words>184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NYAWADE BRITON JOHN</dc:creator>
  <cp:lastModifiedBy>NYAWADE BRITON JOHN</cp:lastModifiedBy>
  <cp:revision>17</cp:revision>
  <dcterms:created xsi:type="dcterms:W3CDTF">2020-01-11T13:25:04Z</dcterms:created>
  <dcterms:modified xsi:type="dcterms:W3CDTF">2020-01-13T13:15:21Z</dcterms:modified>
</cp:coreProperties>
</file>