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21386800" cy="30279975"/>
  <p:notesSz cx="6858000" cy="9144000"/>
  <p:defaultTextStyle>
    <a:defPPr>
      <a:defRPr lang="zh-TW"/>
    </a:defPPr>
    <a:lvl1pPr marL="0" algn="l" defTabSz="1629278" rtl="0" eaLnBrk="1" latinLnBrk="0" hangingPunct="1">
      <a:defRPr sz="3200" kern="1200">
        <a:solidFill>
          <a:schemeClr val="tx1"/>
        </a:solidFill>
        <a:latin typeface="+mn-lt"/>
        <a:ea typeface="+mn-ea"/>
        <a:cs typeface="+mn-cs"/>
      </a:defRPr>
    </a:lvl1pPr>
    <a:lvl2pPr marL="814639" algn="l" defTabSz="1629278" rtl="0" eaLnBrk="1" latinLnBrk="0" hangingPunct="1">
      <a:defRPr sz="3200" kern="1200">
        <a:solidFill>
          <a:schemeClr val="tx1"/>
        </a:solidFill>
        <a:latin typeface="+mn-lt"/>
        <a:ea typeface="+mn-ea"/>
        <a:cs typeface="+mn-cs"/>
      </a:defRPr>
    </a:lvl2pPr>
    <a:lvl3pPr marL="1629278" algn="l" defTabSz="1629278" rtl="0" eaLnBrk="1" latinLnBrk="0" hangingPunct="1">
      <a:defRPr sz="3200" kern="1200">
        <a:solidFill>
          <a:schemeClr val="tx1"/>
        </a:solidFill>
        <a:latin typeface="+mn-lt"/>
        <a:ea typeface="+mn-ea"/>
        <a:cs typeface="+mn-cs"/>
      </a:defRPr>
    </a:lvl3pPr>
    <a:lvl4pPr marL="2443917" algn="l" defTabSz="1629278" rtl="0" eaLnBrk="1" latinLnBrk="0" hangingPunct="1">
      <a:defRPr sz="3200" kern="1200">
        <a:solidFill>
          <a:schemeClr val="tx1"/>
        </a:solidFill>
        <a:latin typeface="+mn-lt"/>
        <a:ea typeface="+mn-ea"/>
        <a:cs typeface="+mn-cs"/>
      </a:defRPr>
    </a:lvl4pPr>
    <a:lvl5pPr marL="3258556" algn="l" defTabSz="1629278" rtl="0" eaLnBrk="1" latinLnBrk="0" hangingPunct="1">
      <a:defRPr sz="3200" kern="1200">
        <a:solidFill>
          <a:schemeClr val="tx1"/>
        </a:solidFill>
        <a:latin typeface="+mn-lt"/>
        <a:ea typeface="+mn-ea"/>
        <a:cs typeface="+mn-cs"/>
      </a:defRPr>
    </a:lvl5pPr>
    <a:lvl6pPr marL="4073195" algn="l" defTabSz="1629278" rtl="0" eaLnBrk="1" latinLnBrk="0" hangingPunct="1">
      <a:defRPr sz="3200" kern="1200">
        <a:solidFill>
          <a:schemeClr val="tx1"/>
        </a:solidFill>
        <a:latin typeface="+mn-lt"/>
        <a:ea typeface="+mn-ea"/>
        <a:cs typeface="+mn-cs"/>
      </a:defRPr>
    </a:lvl6pPr>
    <a:lvl7pPr marL="4887834" algn="l" defTabSz="1629278" rtl="0" eaLnBrk="1" latinLnBrk="0" hangingPunct="1">
      <a:defRPr sz="3200" kern="1200">
        <a:solidFill>
          <a:schemeClr val="tx1"/>
        </a:solidFill>
        <a:latin typeface="+mn-lt"/>
        <a:ea typeface="+mn-ea"/>
        <a:cs typeface="+mn-cs"/>
      </a:defRPr>
    </a:lvl7pPr>
    <a:lvl8pPr marL="5702473" algn="l" defTabSz="1629278" rtl="0" eaLnBrk="1" latinLnBrk="0" hangingPunct="1">
      <a:defRPr sz="3200" kern="1200">
        <a:solidFill>
          <a:schemeClr val="tx1"/>
        </a:solidFill>
        <a:latin typeface="+mn-lt"/>
        <a:ea typeface="+mn-ea"/>
        <a:cs typeface="+mn-cs"/>
      </a:defRPr>
    </a:lvl8pPr>
    <a:lvl9pPr marL="6517112" algn="l" defTabSz="1629278"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1" d="100"/>
          <a:sy n="41" d="100"/>
        </p:scale>
        <p:origin x="1020" y="396"/>
      </p:cViewPr>
      <p:guideLst>
        <p:guide orient="horz" pos="9539"/>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68307-49D0-4CF8-85CC-755E713CA177}" type="doc">
      <dgm:prSet loTypeId="urn:microsoft.com/office/officeart/2005/8/layout/cycle7" loCatId="cycle" qsTypeId="urn:microsoft.com/office/officeart/2005/8/quickstyle/simple1" qsCatId="simple" csTypeId="urn:microsoft.com/office/officeart/2005/8/colors/colorful4" csCatId="colorful" phldr="1"/>
      <dgm:spPr/>
      <dgm:t>
        <a:bodyPr/>
        <a:lstStyle/>
        <a:p>
          <a:endParaRPr lang="zh-TW" altLang="en-US"/>
        </a:p>
      </dgm:t>
    </dgm:pt>
    <dgm:pt modelId="{7A25D866-7367-475A-A6F7-E69096A666C2}">
      <dgm:prSet phldrT="[文字]" custT="1"/>
      <dgm:spPr/>
      <dgm:t>
        <a:bodyPr/>
        <a:lstStyle/>
        <a:p>
          <a:r>
            <a:rPr lang="zh-TW" altLang="en-US" sz="3200" b="1" dirty="0" smtClean="0">
              <a:latin typeface="標楷體" panose="03000509000000000000" pitchFamily="65" charset="-120"/>
              <a:ea typeface="標楷體" panose="03000509000000000000" pitchFamily="65" charset="-120"/>
            </a:rPr>
            <a:t>應用程式</a:t>
          </a:r>
          <a:endParaRPr lang="zh-TW" altLang="en-US" sz="3200" b="1" dirty="0">
            <a:latin typeface="標楷體" panose="03000509000000000000" pitchFamily="65" charset="-120"/>
            <a:ea typeface="標楷體" panose="03000509000000000000" pitchFamily="65" charset="-120"/>
          </a:endParaRPr>
        </a:p>
      </dgm:t>
    </dgm:pt>
    <dgm:pt modelId="{A5FE1936-C735-49B6-887F-90F53839EBEE}" type="parTrans" cxnId="{73A5590A-37B6-4613-AB3D-7325179ABAE6}">
      <dgm:prSet/>
      <dgm:spPr/>
      <dgm:t>
        <a:bodyPr/>
        <a:lstStyle/>
        <a:p>
          <a:endParaRPr lang="zh-TW" altLang="en-US"/>
        </a:p>
      </dgm:t>
    </dgm:pt>
    <dgm:pt modelId="{A415B2F7-00B2-41B9-8C78-6195776A0C75}" type="sibTrans" cxnId="{73A5590A-37B6-4613-AB3D-7325179ABAE6}">
      <dgm:prSet/>
      <dgm:spPr/>
      <dgm:t>
        <a:bodyPr/>
        <a:lstStyle/>
        <a:p>
          <a:endParaRPr lang="zh-TW" altLang="en-US"/>
        </a:p>
      </dgm:t>
    </dgm:pt>
    <dgm:pt modelId="{A5B800BC-0E8A-4CEB-A6B1-ECA58A9E6DDF}">
      <dgm:prSet phldrT="[文字]" custT="1"/>
      <dgm:spPr/>
      <dgm:t>
        <a:bodyPr/>
        <a:lstStyle/>
        <a:p>
          <a:r>
            <a:rPr lang="zh-TW" altLang="en-US" sz="3200" b="1" dirty="0" smtClean="0">
              <a:latin typeface="標楷體" panose="03000509000000000000" pitchFamily="65" charset="-120"/>
              <a:ea typeface="標楷體" panose="03000509000000000000" pitchFamily="65" charset="-120"/>
            </a:rPr>
            <a:t>資料庫</a:t>
          </a:r>
          <a:endParaRPr lang="en-US" altLang="zh-TW" sz="3200" b="1" dirty="0" smtClean="0">
            <a:latin typeface="標楷體" panose="03000509000000000000" pitchFamily="65" charset="-120"/>
            <a:ea typeface="標楷體" panose="03000509000000000000" pitchFamily="65" charset="-120"/>
          </a:endParaRPr>
        </a:p>
        <a:p>
          <a:r>
            <a:rPr lang="zh-TW" altLang="en-US" sz="3200" b="1" dirty="0" smtClean="0">
              <a:latin typeface="標楷體" panose="03000509000000000000" pitchFamily="65" charset="-120"/>
              <a:ea typeface="標楷體" panose="03000509000000000000" pitchFamily="65" charset="-120"/>
            </a:rPr>
            <a:t>伺服器</a:t>
          </a:r>
          <a:endParaRPr lang="zh-TW" altLang="en-US" sz="3200" b="1" dirty="0">
            <a:latin typeface="標楷體" panose="03000509000000000000" pitchFamily="65" charset="-120"/>
            <a:ea typeface="標楷體" panose="03000509000000000000" pitchFamily="65" charset="-120"/>
          </a:endParaRPr>
        </a:p>
      </dgm:t>
    </dgm:pt>
    <dgm:pt modelId="{EC7B5615-BFF5-40AD-84B8-E69383C9CDB3}" type="parTrans" cxnId="{C740F401-1E7D-40E5-A923-57F32979C85C}">
      <dgm:prSet/>
      <dgm:spPr/>
      <dgm:t>
        <a:bodyPr/>
        <a:lstStyle/>
        <a:p>
          <a:endParaRPr lang="zh-TW" altLang="en-US"/>
        </a:p>
      </dgm:t>
    </dgm:pt>
    <dgm:pt modelId="{834F86B7-D54F-43B2-B387-381A2F6B793C}" type="sibTrans" cxnId="{C740F401-1E7D-40E5-A923-57F32979C85C}">
      <dgm:prSet/>
      <dgm:spPr/>
      <dgm:t>
        <a:bodyPr/>
        <a:lstStyle/>
        <a:p>
          <a:endParaRPr lang="zh-TW" altLang="en-US"/>
        </a:p>
      </dgm:t>
    </dgm:pt>
    <dgm:pt modelId="{CC1BB324-0B46-40E7-A56A-D08D0E239019}">
      <dgm:prSet phldrT="[文字]" custT="1"/>
      <dgm:spPr/>
      <dgm:t>
        <a:bodyPr/>
        <a:lstStyle/>
        <a:p>
          <a:r>
            <a:rPr lang="zh-TW" altLang="en-US" sz="3200" b="1" dirty="0" smtClean="0">
              <a:latin typeface="標楷體" panose="03000509000000000000" pitchFamily="65" charset="-120"/>
              <a:ea typeface="標楷體" panose="03000509000000000000" pitchFamily="65" charset="-120"/>
            </a:rPr>
            <a:t>人潮演算</a:t>
          </a:r>
          <a:endParaRPr lang="zh-TW" altLang="en-US" sz="3200" b="1" dirty="0">
            <a:latin typeface="標楷體" panose="03000509000000000000" pitchFamily="65" charset="-120"/>
            <a:ea typeface="標楷體" panose="03000509000000000000" pitchFamily="65" charset="-120"/>
          </a:endParaRPr>
        </a:p>
      </dgm:t>
    </dgm:pt>
    <dgm:pt modelId="{97F83357-FFF1-4612-BF4D-A4F000FE2545}" type="parTrans" cxnId="{88261EE5-51F2-46C1-8A7E-20700673DA94}">
      <dgm:prSet/>
      <dgm:spPr/>
      <dgm:t>
        <a:bodyPr/>
        <a:lstStyle/>
        <a:p>
          <a:endParaRPr lang="zh-TW" altLang="en-US"/>
        </a:p>
      </dgm:t>
    </dgm:pt>
    <dgm:pt modelId="{36997E33-C5B7-4435-BE78-25D259D1BCC2}" type="sibTrans" cxnId="{88261EE5-51F2-46C1-8A7E-20700673DA94}">
      <dgm:prSet/>
      <dgm:spPr/>
      <dgm:t>
        <a:bodyPr/>
        <a:lstStyle/>
        <a:p>
          <a:endParaRPr lang="zh-TW" altLang="en-US"/>
        </a:p>
      </dgm:t>
    </dgm:pt>
    <dgm:pt modelId="{04041A34-25BB-4EB6-84DF-1E1CF1E0016F}">
      <dgm:prSet phldrT="[文字]" custT="1"/>
      <dgm:spPr/>
      <dgm:t>
        <a:bodyPr/>
        <a:lstStyle/>
        <a:p>
          <a:r>
            <a:rPr lang="zh-TW" altLang="en-US" sz="3200" b="1" dirty="0" smtClean="0">
              <a:latin typeface="標楷體" panose="03000509000000000000" pitchFamily="65" charset="-120"/>
              <a:ea typeface="標楷體" panose="03000509000000000000" pitchFamily="65" charset="-120"/>
            </a:rPr>
            <a:t>排程</a:t>
          </a:r>
          <a:endParaRPr lang="en-US" altLang="zh-TW" sz="3200" b="1" dirty="0" smtClean="0">
            <a:latin typeface="標楷體" panose="03000509000000000000" pitchFamily="65" charset="-120"/>
            <a:ea typeface="標楷體" panose="03000509000000000000" pitchFamily="65" charset="-120"/>
          </a:endParaRPr>
        </a:p>
        <a:p>
          <a:r>
            <a:rPr lang="zh-TW" altLang="en-US" sz="3200" b="1" dirty="0" smtClean="0">
              <a:latin typeface="標楷體" panose="03000509000000000000" pitchFamily="65" charset="-120"/>
              <a:ea typeface="標楷體" panose="03000509000000000000" pitchFamily="65" charset="-120"/>
            </a:rPr>
            <a:t>伺服器</a:t>
          </a:r>
          <a:endParaRPr lang="zh-TW" altLang="en-US" sz="3200" b="1" dirty="0">
            <a:latin typeface="標楷體" panose="03000509000000000000" pitchFamily="65" charset="-120"/>
            <a:ea typeface="標楷體" panose="03000509000000000000" pitchFamily="65" charset="-120"/>
          </a:endParaRPr>
        </a:p>
      </dgm:t>
    </dgm:pt>
    <dgm:pt modelId="{AE7EEB75-38ED-496D-B32A-FB19188A1BA1}" type="parTrans" cxnId="{F0DD9B84-71C2-4463-A441-078202920B6F}">
      <dgm:prSet/>
      <dgm:spPr/>
      <dgm:t>
        <a:bodyPr/>
        <a:lstStyle/>
        <a:p>
          <a:endParaRPr lang="zh-TW" altLang="en-US"/>
        </a:p>
      </dgm:t>
    </dgm:pt>
    <dgm:pt modelId="{1812F758-315E-4DCB-8310-E683833C829C}" type="sibTrans" cxnId="{F0DD9B84-71C2-4463-A441-078202920B6F}">
      <dgm:prSet/>
      <dgm:spPr/>
      <dgm:t>
        <a:bodyPr/>
        <a:lstStyle/>
        <a:p>
          <a:endParaRPr lang="zh-TW" altLang="en-US"/>
        </a:p>
      </dgm:t>
    </dgm:pt>
    <dgm:pt modelId="{6520BE28-4224-4FB5-A075-6B1E8E90162E}" type="pres">
      <dgm:prSet presAssocID="{0FB68307-49D0-4CF8-85CC-755E713CA177}" presName="Name0" presStyleCnt="0">
        <dgm:presLayoutVars>
          <dgm:dir/>
          <dgm:resizeHandles val="exact"/>
        </dgm:presLayoutVars>
      </dgm:prSet>
      <dgm:spPr/>
    </dgm:pt>
    <dgm:pt modelId="{96167C9A-8984-4FBA-9B99-7F6992ADF6E1}" type="pres">
      <dgm:prSet presAssocID="{7A25D866-7367-475A-A6F7-E69096A666C2}" presName="node" presStyleLbl="node1" presStyleIdx="0" presStyleCnt="4" custRadScaleRad="100270" custRadScaleInc="1861">
        <dgm:presLayoutVars>
          <dgm:bulletEnabled val="1"/>
        </dgm:presLayoutVars>
      </dgm:prSet>
      <dgm:spPr/>
    </dgm:pt>
    <dgm:pt modelId="{27C9AB45-2C50-490A-92F6-FEF4759DBE55}" type="pres">
      <dgm:prSet presAssocID="{A415B2F7-00B2-41B9-8C78-6195776A0C75}" presName="sibTrans" presStyleLbl="sibTrans2D1" presStyleIdx="0" presStyleCnt="4"/>
      <dgm:spPr/>
    </dgm:pt>
    <dgm:pt modelId="{4FC4B38B-8AEE-4C1C-BF4A-3D4279207435}" type="pres">
      <dgm:prSet presAssocID="{A415B2F7-00B2-41B9-8C78-6195776A0C75}" presName="connectorText" presStyleLbl="sibTrans2D1" presStyleIdx="0" presStyleCnt="4"/>
      <dgm:spPr/>
    </dgm:pt>
    <dgm:pt modelId="{25FE4556-DC1E-44F3-99A4-C91F9D076767}" type="pres">
      <dgm:prSet presAssocID="{A5B800BC-0E8A-4CEB-A6B1-ECA58A9E6DDF}" presName="node" presStyleLbl="node1" presStyleIdx="1" presStyleCnt="4">
        <dgm:presLayoutVars>
          <dgm:bulletEnabled val="1"/>
        </dgm:presLayoutVars>
      </dgm:prSet>
      <dgm:spPr/>
    </dgm:pt>
    <dgm:pt modelId="{A874925D-B72B-4E8F-92EE-3A326A1A8A6A}" type="pres">
      <dgm:prSet presAssocID="{834F86B7-D54F-43B2-B387-381A2F6B793C}" presName="sibTrans" presStyleLbl="sibTrans2D1" presStyleIdx="1" presStyleCnt="4" custAng="2700000" custLinFactY="-100000" custLinFactNeighborX="-92197" custLinFactNeighborY="-171713"/>
      <dgm:spPr/>
    </dgm:pt>
    <dgm:pt modelId="{295017AD-78CB-41D3-9C3C-162172CFBD0E}" type="pres">
      <dgm:prSet presAssocID="{834F86B7-D54F-43B2-B387-381A2F6B793C}" presName="connectorText" presStyleLbl="sibTrans2D1" presStyleIdx="1" presStyleCnt="4"/>
      <dgm:spPr/>
    </dgm:pt>
    <dgm:pt modelId="{6EE48FEE-EB70-407E-85D5-C243F3DDD30C}" type="pres">
      <dgm:prSet presAssocID="{CC1BB324-0B46-40E7-A56A-D08D0E239019}" presName="node" presStyleLbl="node1" presStyleIdx="2" presStyleCnt="4">
        <dgm:presLayoutVars>
          <dgm:bulletEnabled val="1"/>
        </dgm:presLayoutVars>
      </dgm:prSet>
      <dgm:spPr/>
      <dgm:t>
        <a:bodyPr/>
        <a:lstStyle/>
        <a:p>
          <a:endParaRPr lang="zh-TW" altLang="en-US"/>
        </a:p>
      </dgm:t>
    </dgm:pt>
    <dgm:pt modelId="{0B085021-6BBC-46B7-A28E-0D07A32CC435}" type="pres">
      <dgm:prSet presAssocID="{36997E33-C5B7-4435-BE78-25D259D1BCC2}" presName="sibTrans" presStyleLbl="sibTrans2D1" presStyleIdx="2" presStyleCnt="4"/>
      <dgm:spPr/>
    </dgm:pt>
    <dgm:pt modelId="{9AA89B41-39DA-44CF-A09F-4B09B701B209}" type="pres">
      <dgm:prSet presAssocID="{36997E33-C5B7-4435-BE78-25D259D1BCC2}" presName="connectorText" presStyleLbl="sibTrans2D1" presStyleIdx="2" presStyleCnt="4"/>
      <dgm:spPr/>
    </dgm:pt>
    <dgm:pt modelId="{105461EC-FD68-4CCE-9393-A9D1EC6D0D80}" type="pres">
      <dgm:prSet presAssocID="{04041A34-25BB-4EB6-84DF-1E1CF1E0016F}" presName="node" presStyleLbl="node1" presStyleIdx="3" presStyleCnt="4">
        <dgm:presLayoutVars>
          <dgm:bulletEnabled val="1"/>
        </dgm:presLayoutVars>
      </dgm:prSet>
      <dgm:spPr/>
      <dgm:t>
        <a:bodyPr/>
        <a:lstStyle/>
        <a:p>
          <a:endParaRPr lang="zh-TW" altLang="en-US"/>
        </a:p>
      </dgm:t>
    </dgm:pt>
    <dgm:pt modelId="{D69014C4-1B55-4C5D-8CAF-D523ADF7170B}" type="pres">
      <dgm:prSet presAssocID="{1812F758-315E-4DCB-8310-E683833C829C}" presName="sibTrans" presStyleLbl="sibTrans2D1" presStyleIdx="3" presStyleCnt="4"/>
      <dgm:spPr/>
    </dgm:pt>
    <dgm:pt modelId="{E8930C55-AA4A-4D7B-BC91-F5AC9A0DE439}" type="pres">
      <dgm:prSet presAssocID="{1812F758-315E-4DCB-8310-E683833C829C}" presName="connectorText" presStyleLbl="sibTrans2D1" presStyleIdx="3" presStyleCnt="4"/>
      <dgm:spPr/>
    </dgm:pt>
  </dgm:ptLst>
  <dgm:cxnLst>
    <dgm:cxn modelId="{A401D233-9BF7-4329-B0B0-AECD2EA57156}" type="presOf" srcId="{A415B2F7-00B2-41B9-8C78-6195776A0C75}" destId="{27C9AB45-2C50-490A-92F6-FEF4759DBE55}" srcOrd="0" destOrd="0" presId="urn:microsoft.com/office/officeart/2005/8/layout/cycle7"/>
    <dgm:cxn modelId="{C740F401-1E7D-40E5-A923-57F32979C85C}" srcId="{0FB68307-49D0-4CF8-85CC-755E713CA177}" destId="{A5B800BC-0E8A-4CEB-A6B1-ECA58A9E6DDF}" srcOrd="1" destOrd="0" parTransId="{EC7B5615-BFF5-40AD-84B8-E69383C9CDB3}" sibTransId="{834F86B7-D54F-43B2-B387-381A2F6B793C}"/>
    <dgm:cxn modelId="{934BD13D-DB04-4859-A549-B969401408C9}" type="presOf" srcId="{834F86B7-D54F-43B2-B387-381A2F6B793C}" destId="{295017AD-78CB-41D3-9C3C-162172CFBD0E}" srcOrd="1" destOrd="0" presId="urn:microsoft.com/office/officeart/2005/8/layout/cycle7"/>
    <dgm:cxn modelId="{2E58C149-C498-4198-9933-218DF389CFA2}" type="presOf" srcId="{0FB68307-49D0-4CF8-85CC-755E713CA177}" destId="{6520BE28-4224-4FB5-A075-6B1E8E90162E}" srcOrd="0" destOrd="0" presId="urn:microsoft.com/office/officeart/2005/8/layout/cycle7"/>
    <dgm:cxn modelId="{73A5590A-37B6-4613-AB3D-7325179ABAE6}" srcId="{0FB68307-49D0-4CF8-85CC-755E713CA177}" destId="{7A25D866-7367-475A-A6F7-E69096A666C2}" srcOrd="0" destOrd="0" parTransId="{A5FE1936-C735-49B6-887F-90F53839EBEE}" sibTransId="{A415B2F7-00B2-41B9-8C78-6195776A0C75}"/>
    <dgm:cxn modelId="{2DAF5BEA-B46F-4DDE-AD8D-85EA2547215C}" type="presOf" srcId="{1812F758-315E-4DCB-8310-E683833C829C}" destId="{D69014C4-1B55-4C5D-8CAF-D523ADF7170B}" srcOrd="0" destOrd="0" presId="urn:microsoft.com/office/officeart/2005/8/layout/cycle7"/>
    <dgm:cxn modelId="{F796DB63-590C-4C0A-9D74-35520AAC32C7}" type="presOf" srcId="{04041A34-25BB-4EB6-84DF-1E1CF1E0016F}" destId="{105461EC-FD68-4CCE-9393-A9D1EC6D0D80}" srcOrd="0" destOrd="0" presId="urn:microsoft.com/office/officeart/2005/8/layout/cycle7"/>
    <dgm:cxn modelId="{938BA7B7-FE80-4E26-B221-8E41A0D317A6}" type="presOf" srcId="{A415B2F7-00B2-41B9-8C78-6195776A0C75}" destId="{4FC4B38B-8AEE-4C1C-BF4A-3D4279207435}" srcOrd="1" destOrd="0" presId="urn:microsoft.com/office/officeart/2005/8/layout/cycle7"/>
    <dgm:cxn modelId="{30571657-E9CA-4369-9F51-7B81B151F90A}" type="presOf" srcId="{36997E33-C5B7-4435-BE78-25D259D1BCC2}" destId="{9AA89B41-39DA-44CF-A09F-4B09B701B209}" srcOrd="1" destOrd="0" presId="urn:microsoft.com/office/officeart/2005/8/layout/cycle7"/>
    <dgm:cxn modelId="{88261EE5-51F2-46C1-8A7E-20700673DA94}" srcId="{0FB68307-49D0-4CF8-85CC-755E713CA177}" destId="{CC1BB324-0B46-40E7-A56A-D08D0E239019}" srcOrd="2" destOrd="0" parTransId="{97F83357-FFF1-4612-BF4D-A4F000FE2545}" sibTransId="{36997E33-C5B7-4435-BE78-25D259D1BCC2}"/>
    <dgm:cxn modelId="{08A3CD4D-BB3A-414C-B5B8-E593E73E2BDA}" type="presOf" srcId="{7A25D866-7367-475A-A6F7-E69096A666C2}" destId="{96167C9A-8984-4FBA-9B99-7F6992ADF6E1}" srcOrd="0" destOrd="0" presId="urn:microsoft.com/office/officeart/2005/8/layout/cycle7"/>
    <dgm:cxn modelId="{783500AF-A6EC-47A8-AB84-97148D5F1B05}" type="presOf" srcId="{834F86B7-D54F-43B2-B387-381A2F6B793C}" destId="{A874925D-B72B-4E8F-92EE-3A326A1A8A6A}" srcOrd="0" destOrd="0" presId="urn:microsoft.com/office/officeart/2005/8/layout/cycle7"/>
    <dgm:cxn modelId="{C498E0EC-F01A-480C-A423-9DF54B445CE7}" type="presOf" srcId="{A5B800BC-0E8A-4CEB-A6B1-ECA58A9E6DDF}" destId="{25FE4556-DC1E-44F3-99A4-C91F9D076767}" srcOrd="0" destOrd="0" presId="urn:microsoft.com/office/officeart/2005/8/layout/cycle7"/>
    <dgm:cxn modelId="{F0DD9B84-71C2-4463-A441-078202920B6F}" srcId="{0FB68307-49D0-4CF8-85CC-755E713CA177}" destId="{04041A34-25BB-4EB6-84DF-1E1CF1E0016F}" srcOrd="3" destOrd="0" parTransId="{AE7EEB75-38ED-496D-B32A-FB19188A1BA1}" sibTransId="{1812F758-315E-4DCB-8310-E683833C829C}"/>
    <dgm:cxn modelId="{F35BFD08-E80A-4CF5-B988-1A1AF056F7AD}" type="presOf" srcId="{CC1BB324-0B46-40E7-A56A-D08D0E239019}" destId="{6EE48FEE-EB70-407E-85D5-C243F3DDD30C}" srcOrd="0" destOrd="0" presId="urn:microsoft.com/office/officeart/2005/8/layout/cycle7"/>
    <dgm:cxn modelId="{6EB31B68-5033-4A1D-A0B0-8DB1E9160900}" type="presOf" srcId="{36997E33-C5B7-4435-BE78-25D259D1BCC2}" destId="{0B085021-6BBC-46B7-A28E-0D07A32CC435}" srcOrd="0" destOrd="0" presId="urn:microsoft.com/office/officeart/2005/8/layout/cycle7"/>
    <dgm:cxn modelId="{81B20329-2B68-4375-87F4-9D03A75B3741}" type="presOf" srcId="{1812F758-315E-4DCB-8310-E683833C829C}" destId="{E8930C55-AA4A-4D7B-BC91-F5AC9A0DE439}" srcOrd="1" destOrd="0" presId="urn:microsoft.com/office/officeart/2005/8/layout/cycle7"/>
    <dgm:cxn modelId="{41D344D2-DBD3-4732-A4B2-EB3EE31F3C0F}" type="presParOf" srcId="{6520BE28-4224-4FB5-A075-6B1E8E90162E}" destId="{96167C9A-8984-4FBA-9B99-7F6992ADF6E1}" srcOrd="0" destOrd="0" presId="urn:microsoft.com/office/officeart/2005/8/layout/cycle7"/>
    <dgm:cxn modelId="{9448C8B0-8F97-4690-8C1C-03F83895F4A2}" type="presParOf" srcId="{6520BE28-4224-4FB5-A075-6B1E8E90162E}" destId="{27C9AB45-2C50-490A-92F6-FEF4759DBE55}" srcOrd="1" destOrd="0" presId="urn:microsoft.com/office/officeart/2005/8/layout/cycle7"/>
    <dgm:cxn modelId="{A81CBB1C-3A3F-4AB6-9699-E91CCFFF5802}" type="presParOf" srcId="{27C9AB45-2C50-490A-92F6-FEF4759DBE55}" destId="{4FC4B38B-8AEE-4C1C-BF4A-3D4279207435}" srcOrd="0" destOrd="0" presId="urn:microsoft.com/office/officeart/2005/8/layout/cycle7"/>
    <dgm:cxn modelId="{47F147CE-135E-4130-99A6-1A97D7EC4726}" type="presParOf" srcId="{6520BE28-4224-4FB5-A075-6B1E8E90162E}" destId="{25FE4556-DC1E-44F3-99A4-C91F9D076767}" srcOrd="2" destOrd="0" presId="urn:microsoft.com/office/officeart/2005/8/layout/cycle7"/>
    <dgm:cxn modelId="{FFA62278-BAF2-4190-B5D1-E3DA36FF155E}" type="presParOf" srcId="{6520BE28-4224-4FB5-A075-6B1E8E90162E}" destId="{A874925D-B72B-4E8F-92EE-3A326A1A8A6A}" srcOrd="3" destOrd="0" presId="urn:microsoft.com/office/officeart/2005/8/layout/cycle7"/>
    <dgm:cxn modelId="{AF5AEC88-3768-4C7B-96C9-BB37897BD736}" type="presParOf" srcId="{A874925D-B72B-4E8F-92EE-3A326A1A8A6A}" destId="{295017AD-78CB-41D3-9C3C-162172CFBD0E}" srcOrd="0" destOrd="0" presId="urn:microsoft.com/office/officeart/2005/8/layout/cycle7"/>
    <dgm:cxn modelId="{7C5208D6-5CF4-4C55-A8BC-086A2A5C30D5}" type="presParOf" srcId="{6520BE28-4224-4FB5-A075-6B1E8E90162E}" destId="{6EE48FEE-EB70-407E-85D5-C243F3DDD30C}" srcOrd="4" destOrd="0" presId="urn:microsoft.com/office/officeart/2005/8/layout/cycle7"/>
    <dgm:cxn modelId="{0A204CA0-8836-43AD-BC14-D890F7B58DFD}" type="presParOf" srcId="{6520BE28-4224-4FB5-A075-6B1E8E90162E}" destId="{0B085021-6BBC-46B7-A28E-0D07A32CC435}" srcOrd="5" destOrd="0" presId="urn:microsoft.com/office/officeart/2005/8/layout/cycle7"/>
    <dgm:cxn modelId="{03C109C2-B30D-442A-BDDA-F252E983E339}" type="presParOf" srcId="{0B085021-6BBC-46B7-A28E-0D07A32CC435}" destId="{9AA89B41-39DA-44CF-A09F-4B09B701B209}" srcOrd="0" destOrd="0" presId="urn:microsoft.com/office/officeart/2005/8/layout/cycle7"/>
    <dgm:cxn modelId="{AE537114-5E56-40A9-9C38-9C11420476F6}" type="presParOf" srcId="{6520BE28-4224-4FB5-A075-6B1E8E90162E}" destId="{105461EC-FD68-4CCE-9393-A9D1EC6D0D80}" srcOrd="6" destOrd="0" presId="urn:microsoft.com/office/officeart/2005/8/layout/cycle7"/>
    <dgm:cxn modelId="{AC4F284D-0704-4EA7-973E-05F132709518}" type="presParOf" srcId="{6520BE28-4224-4FB5-A075-6B1E8E90162E}" destId="{D69014C4-1B55-4C5D-8CAF-D523ADF7170B}" srcOrd="7" destOrd="0" presId="urn:microsoft.com/office/officeart/2005/8/layout/cycle7"/>
    <dgm:cxn modelId="{7ADDB146-2FEA-4D68-809D-58AF55BC70A1}" type="presParOf" srcId="{D69014C4-1B55-4C5D-8CAF-D523ADF7170B}" destId="{E8930C55-AA4A-4D7B-BC91-F5AC9A0DE439}"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67C9A-8984-4FBA-9B99-7F6992ADF6E1}">
      <dsp:nvSpPr>
        <dsp:cNvPr id="0" name=""/>
        <dsp:cNvSpPr/>
      </dsp:nvSpPr>
      <dsp:spPr>
        <a:xfrm>
          <a:off x="2692902" y="1"/>
          <a:ext cx="2762421" cy="1381210"/>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smtClean="0">
              <a:latin typeface="標楷體" panose="03000509000000000000" pitchFamily="65" charset="-120"/>
              <a:ea typeface="標楷體" panose="03000509000000000000" pitchFamily="65" charset="-120"/>
            </a:rPr>
            <a:t>應用程式</a:t>
          </a:r>
          <a:endParaRPr lang="zh-TW" altLang="en-US" sz="3200" b="1" kern="1200" dirty="0">
            <a:latin typeface="標楷體" panose="03000509000000000000" pitchFamily="65" charset="-120"/>
            <a:ea typeface="標楷體" panose="03000509000000000000" pitchFamily="65" charset="-120"/>
          </a:endParaRPr>
        </a:p>
      </dsp:txBody>
      <dsp:txXfrm>
        <a:off x="2733356" y="40455"/>
        <a:ext cx="2681513" cy="1300302"/>
      </dsp:txXfrm>
    </dsp:sp>
    <dsp:sp modelId="{27C9AB45-2C50-490A-92F6-FEF4759DBE55}">
      <dsp:nvSpPr>
        <dsp:cNvPr id="0" name=""/>
        <dsp:cNvSpPr/>
      </dsp:nvSpPr>
      <dsp:spPr>
        <a:xfrm rot="2729826">
          <a:off x="4664191" y="1777777"/>
          <a:ext cx="1431886" cy="483423"/>
        </a:xfrm>
        <a:prstGeom prst="lef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TW" altLang="en-US" sz="2200" kern="1200"/>
        </a:p>
      </dsp:txBody>
      <dsp:txXfrm>
        <a:off x="4809218" y="1874462"/>
        <a:ext cx="1141832" cy="290053"/>
      </dsp:txXfrm>
    </dsp:sp>
    <dsp:sp modelId="{25FE4556-DC1E-44F3-99A4-C91F9D076767}">
      <dsp:nvSpPr>
        <dsp:cNvPr id="0" name=""/>
        <dsp:cNvSpPr/>
      </dsp:nvSpPr>
      <dsp:spPr>
        <a:xfrm>
          <a:off x="5304944" y="2657766"/>
          <a:ext cx="2762421" cy="1381210"/>
        </a:xfrm>
        <a:prstGeom prst="roundRect">
          <a:avLst>
            <a:gd name="adj" fmla="val 10000"/>
          </a:avLst>
        </a:prstGeom>
        <a:solidFill>
          <a:schemeClr val="accent4">
            <a:hueOff val="3137771"/>
            <a:satOff val="-7759"/>
            <a:lumOff val="-411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smtClean="0">
              <a:latin typeface="標楷體" panose="03000509000000000000" pitchFamily="65" charset="-120"/>
              <a:ea typeface="標楷體" panose="03000509000000000000" pitchFamily="65" charset="-120"/>
            </a:rPr>
            <a:t>資料庫</a:t>
          </a:r>
          <a:endParaRPr lang="en-US" altLang="zh-TW" sz="3200" b="1" kern="1200" dirty="0" smtClean="0">
            <a:latin typeface="標楷體" panose="03000509000000000000" pitchFamily="65" charset="-120"/>
            <a:ea typeface="標楷體" panose="03000509000000000000" pitchFamily="65" charset="-120"/>
          </a:endParaRPr>
        </a:p>
        <a:p>
          <a:pPr lvl="0" algn="ctr" defTabSz="1422400">
            <a:lnSpc>
              <a:spcPct val="90000"/>
            </a:lnSpc>
            <a:spcBef>
              <a:spcPct val="0"/>
            </a:spcBef>
            <a:spcAft>
              <a:spcPct val="35000"/>
            </a:spcAft>
          </a:pPr>
          <a:r>
            <a:rPr lang="zh-TW" altLang="en-US" sz="3200" b="1" kern="1200" dirty="0" smtClean="0">
              <a:latin typeface="標楷體" panose="03000509000000000000" pitchFamily="65" charset="-120"/>
              <a:ea typeface="標楷體" panose="03000509000000000000" pitchFamily="65" charset="-120"/>
            </a:rPr>
            <a:t>伺服器</a:t>
          </a:r>
          <a:endParaRPr lang="zh-TW" altLang="en-US" sz="3200" b="1" kern="1200" dirty="0">
            <a:latin typeface="標楷體" panose="03000509000000000000" pitchFamily="65" charset="-120"/>
            <a:ea typeface="標楷體" panose="03000509000000000000" pitchFamily="65" charset="-120"/>
          </a:endParaRPr>
        </a:p>
      </dsp:txBody>
      <dsp:txXfrm>
        <a:off x="5345398" y="2698220"/>
        <a:ext cx="2681513" cy="1300302"/>
      </dsp:txXfrm>
    </dsp:sp>
    <dsp:sp modelId="{A874925D-B72B-4E8F-92EE-3A326A1A8A6A}">
      <dsp:nvSpPr>
        <dsp:cNvPr id="0" name=""/>
        <dsp:cNvSpPr/>
      </dsp:nvSpPr>
      <dsp:spPr>
        <a:xfrm rot="10800000">
          <a:off x="3324610" y="3118580"/>
          <a:ext cx="1431886" cy="483423"/>
        </a:xfrm>
        <a:prstGeom prst="leftRightArrow">
          <a:avLst>
            <a:gd name="adj1" fmla="val 60000"/>
            <a:gd name="adj2" fmla="val 50000"/>
          </a:avLst>
        </a:prstGeom>
        <a:solidFill>
          <a:schemeClr val="accent4">
            <a:hueOff val="3137771"/>
            <a:satOff val="-7759"/>
            <a:lumOff val="-41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TW" altLang="en-US" sz="2200" kern="1200"/>
        </a:p>
      </dsp:txBody>
      <dsp:txXfrm rot="10800000">
        <a:off x="3469637" y="3215265"/>
        <a:ext cx="1141832" cy="290053"/>
      </dsp:txXfrm>
    </dsp:sp>
    <dsp:sp modelId="{6EE48FEE-EB70-407E-85D5-C243F3DDD30C}">
      <dsp:nvSpPr>
        <dsp:cNvPr id="0" name=""/>
        <dsp:cNvSpPr/>
      </dsp:nvSpPr>
      <dsp:spPr>
        <a:xfrm>
          <a:off x="2654053" y="5308657"/>
          <a:ext cx="2762421" cy="1381210"/>
        </a:xfrm>
        <a:prstGeom prst="roundRect">
          <a:avLst>
            <a:gd name="adj" fmla="val 10000"/>
          </a:avLst>
        </a:prstGeom>
        <a:solidFill>
          <a:schemeClr val="accent4">
            <a:hueOff val="6275542"/>
            <a:satOff val="-15517"/>
            <a:lumOff val="-823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smtClean="0">
              <a:latin typeface="標楷體" panose="03000509000000000000" pitchFamily="65" charset="-120"/>
              <a:ea typeface="標楷體" panose="03000509000000000000" pitchFamily="65" charset="-120"/>
            </a:rPr>
            <a:t>人潮演算</a:t>
          </a:r>
          <a:endParaRPr lang="zh-TW" altLang="en-US" sz="3200" b="1" kern="1200" dirty="0">
            <a:latin typeface="標楷體" panose="03000509000000000000" pitchFamily="65" charset="-120"/>
            <a:ea typeface="標楷體" panose="03000509000000000000" pitchFamily="65" charset="-120"/>
          </a:endParaRPr>
        </a:p>
      </dsp:txBody>
      <dsp:txXfrm>
        <a:off x="2694507" y="5349111"/>
        <a:ext cx="2681513" cy="1300302"/>
      </dsp:txXfrm>
    </dsp:sp>
    <dsp:sp modelId="{0B085021-6BBC-46B7-A28E-0D07A32CC435}">
      <dsp:nvSpPr>
        <dsp:cNvPr id="0" name=""/>
        <dsp:cNvSpPr/>
      </dsp:nvSpPr>
      <dsp:spPr>
        <a:xfrm rot="13500000">
          <a:off x="1993875" y="4432105"/>
          <a:ext cx="1431886" cy="483423"/>
        </a:xfrm>
        <a:prstGeom prst="leftRightArrow">
          <a:avLst>
            <a:gd name="adj1" fmla="val 60000"/>
            <a:gd name="adj2" fmla="val 50000"/>
          </a:avLst>
        </a:prstGeom>
        <a:solidFill>
          <a:schemeClr val="accent4">
            <a:hueOff val="6275542"/>
            <a:satOff val="-15517"/>
            <a:lumOff val="-82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TW" altLang="en-US" sz="2200" kern="1200"/>
        </a:p>
      </dsp:txBody>
      <dsp:txXfrm rot="10800000">
        <a:off x="2138902" y="4528790"/>
        <a:ext cx="1141832" cy="290053"/>
      </dsp:txXfrm>
    </dsp:sp>
    <dsp:sp modelId="{105461EC-FD68-4CCE-9393-A9D1EC6D0D80}">
      <dsp:nvSpPr>
        <dsp:cNvPr id="0" name=""/>
        <dsp:cNvSpPr/>
      </dsp:nvSpPr>
      <dsp:spPr>
        <a:xfrm>
          <a:off x="3161" y="2657766"/>
          <a:ext cx="2762421" cy="1381210"/>
        </a:xfrm>
        <a:prstGeom prst="roundRect">
          <a:avLst>
            <a:gd name="adj" fmla="val 10000"/>
          </a:avLst>
        </a:prstGeom>
        <a:solidFill>
          <a:schemeClr val="accent4">
            <a:hueOff val="9413312"/>
            <a:satOff val="-23276"/>
            <a:lumOff val="-123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smtClean="0">
              <a:latin typeface="標楷體" panose="03000509000000000000" pitchFamily="65" charset="-120"/>
              <a:ea typeface="標楷體" panose="03000509000000000000" pitchFamily="65" charset="-120"/>
            </a:rPr>
            <a:t>排程</a:t>
          </a:r>
          <a:endParaRPr lang="en-US" altLang="zh-TW" sz="3200" b="1" kern="1200" dirty="0" smtClean="0">
            <a:latin typeface="標楷體" panose="03000509000000000000" pitchFamily="65" charset="-120"/>
            <a:ea typeface="標楷體" panose="03000509000000000000" pitchFamily="65" charset="-120"/>
          </a:endParaRPr>
        </a:p>
        <a:p>
          <a:pPr lvl="0" algn="ctr" defTabSz="1422400">
            <a:lnSpc>
              <a:spcPct val="90000"/>
            </a:lnSpc>
            <a:spcBef>
              <a:spcPct val="0"/>
            </a:spcBef>
            <a:spcAft>
              <a:spcPct val="35000"/>
            </a:spcAft>
          </a:pPr>
          <a:r>
            <a:rPr lang="zh-TW" altLang="en-US" sz="3200" b="1" kern="1200" dirty="0" smtClean="0">
              <a:latin typeface="標楷體" panose="03000509000000000000" pitchFamily="65" charset="-120"/>
              <a:ea typeface="標楷體" panose="03000509000000000000" pitchFamily="65" charset="-120"/>
            </a:rPr>
            <a:t>伺服器</a:t>
          </a:r>
          <a:endParaRPr lang="zh-TW" altLang="en-US" sz="3200" b="1" kern="1200" dirty="0">
            <a:latin typeface="標楷體" panose="03000509000000000000" pitchFamily="65" charset="-120"/>
            <a:ea typeface="標楷體" panose="03000509000000000000" pitchFamily="65" charset="-120"/>
          </a:endParaRPr>
        </a:p>
      </dsp:txBody>
      <dsp:txXfrm>
        <a:off x="43615" y="2698220"/>
        <a:ext cx="2681513" cy="1300302"/>
      </dsp:txXfrm>
    </dsp:sp>
    <dsp:sp modelId="{D69014C4-1B55-4C5D-8CAF-D523ADF7170B}">
      <dsp:nvSpPr>
        <dsp:cNvPr id="0" name=""/>
        <dsp:cNvSpPr/>
      </dsp:nvSpPr>
      <dsp:spPr>
        <a:xfrm rot="18920556">
          <a:off x="2013299" y="1777777"/>
          <a:ext cx="1431886" cy="483423"/>
        </a:xfrm>
        <a:prstGeom prst="leftRightArrow">
          <a:avLst>
            <a:gd name="adj1" fmla="val 60000"/>
            <a:gd name="adj2" fmla="val 50000"/>
          </a:avLst>
        </a:prstGeom>
        <a:solidFill>
          <a:schemeClr val="accent4">
            <a:hueOff val="9413312"/>
            <a:satOff val="-23276"/>
            <a:lumOff val="-1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TW" altLang="en-US" sz="2200" kern="1200"/>
        </a:p>
      </dsp:txBody>
      <dsp:txXfrm>
        <a:off x="2158326" y="1874462"/>
        <a:ext cx="1141832" cy="29005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21386800" cy="20186650"/>
          </a:xfrm>
          <a:prstGeom prst="rect">
            <a:avLst/>
          </a:prstGeom>
        </p:spPr>
      </p:pic>
      <p:sp>
        <p:nvSpPr>
          <p:cNvPr id="4" name="Date Placeholder 3"/>
          <p:cNvSpPr>
            <a:spLocks noGrp="1"/>
          </p:cNvSpPr>
          <p:nvPr>
            <p:ph type="dt" sz="half" idx="10"/>
          </p:nvPr>
        </p:nvSpPr>
        <p:spPr/>
        <p:txBody>
          <a:bodyPr/>
          <a:lstStyle/>
          <a:p>
            <a:fld id="{5BBEAD13-0566-4C6C-97E7-55F17F24B09F}" type="datetimeFigureOut">
              <a:rPr lang="zh-TW" altLang="en-US" smtClean="0"/>
              <a:t>2016/12/24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3" name="Subtitle 2"/>
          <p:cNvSpPr>
            <a:spLocks noGrp="1"/>
          </p:cNvSpPr>
          <p:nvPr>
            <p:ph type="subTitle" idx="1"/>
          </p:nvPr>
        </p:nvSpPr>
        <p:spPr>
          <a:xfrm>
            <a:off x="2851573" y="17158652"/>
            <a:ext cx="14970760" cy="7738216"/>
          </a:xfrm>
        </p:spPr>
        <p:txBody>
          <a:bodyPr>
            <a:normAutofit/>
          </a:bodyPr>
          <a:lstStyle>
            <a:lvl1pPr marL="0" indent="0" algn="ctr">
              <a:buNone/>
              <a:defRPr sz="5500" baseline="0">
                <a:solidFill>
                  <a:schemeClr val="tx2"/>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zh-TW" altLang="en-US" smtClean="0"/>
              <a:t>按一下以編輯母片副標題樣式</a:t>
            </a:r>
            <a:endParaRPr lang="en-US" dirty="0"/>
          </a:p>
        </p:txBody>
      </p:sp>
      <p:sp>
        <p:nvSpPr>
          <p:cNvPr id="2" name="Title 1"/>
          <p:cNvSpPr>
            <a:spLocks noGrp="1"/>
          </p:cNvSpPr>
          <p:nvPr>
            <p:ph type="ctrTitle"/>
          </p:nvPr>
        </p:nvSpPr>
        <p:spPr>
          <a:xfrm>
            <a:off x="1604010" y="8865385"/>
            <a:ext cx="18178780" cy="6490569"/>
          </a:xfrm>
        </p:spPr>
        <p:txBody>
          <a:bodyPr/>
          <a:lstStyle>
            <a:lvl1pPr algn="ctr">
              <a:defRPr sz="10300"/>
            </a:lvl1pPr>
          </a:lstStyle>
          <a:p>
            <a:r>
              <a:rPr lang="zh-TW" altLang="en-US" smtClean="0"/>
              <a:t>按一下以編輯母片標題樣式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BBEAD13-0566-4C6C-97E7-55F17F24B09F}" type="datetimeFigureOut">
              <a:rPr lang="zh-TW" altLang="en-US" smtClean="0"/>
              <a:t>2016/12/24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5"/>
            <a:ext cx="4812030" cy="2583610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BBEAD13-0566-4C6C-97E7-55F17F24B09F}" type="datetimeFigureOut">
              <a:rPr lang="zh-TW" altLang="en-US" smtClean="0"/>
              <a:t>2016/12/24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1425787" y="1212603"/>
            <a:ext cx="18535227" cy="5046663"/>
          </a:xfrm>
        </p:spPr>
        <p:txBody>
          <a:bodyPr/>
          <a:lstStyle/>
          <a:p>
            <a:r>
              <a:rPr lang="zh-TW" altLang="en-US" smtClean="0"/>
              <a:t>按一下以編輯母片標題樣式</a:t>
            </a:r>
            <a:endParaRPr lang="en-US" dirty="0"/>
          </a:p>
        </p:txBody>
      </p:sp>
      <p:sp>
        <p:nvSpPr>
          <p:cNvPr id="4" name="Date Placeholder 3"/>
          <p:cNvSpPr>
            <a:spLocks noGrp="1"/>
          </p:cNvSpPr>
          <p:nvPr>
            <p:ph type="dt" sz="half" idx="10"/>
          </p:nvPr>
        </p:nvSpPr>
        <p:spPr/>
        <p:txBody>
          <a:bodyPr/>
          <a:lstStyle/>
          <a:p>
            <a:fld id="{5BBEAD13-0566-4C6C-97E7-55F17F24B09F}" type="datetimeFigureOut">
              <a:rPr lang="zh-TW" altLang="en-US" smtClean="0"/>
              <a:t>2016/12/24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8" name="Content Placeholder 7"/>
          <p:cNvSpPr>
            <a:spLocks noGrp="1"/>
          </p:cNvSpPr>
          <p:nvPr>
            <p:ph sz="quarter" idx="13"/>
          </p:nvPr>
        </p:nvSpPr>
        <p:spPr>
          <a:xfrm>
            <a:off x="1425787" y="7065328"/>
            <a:ext cx="18535227" cy="1816798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25788" y="21910929"/>
            <a:ext cx="18442403" cy="6013939"/>
          </a:xfrm>
        </p:spPr>
        <p:txBody>
          <a:bodyPr anchor="t"/>
          <a:lstStyle>
            <a:lvl1pPr algn="l">
              <a:defRPr sz="10300" b="0" i="0" cap="all"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25788" y="15287186"/>
            <a:ext cx="18442403" cy="6623742"/>
          </a:xfrm>
        </p:spPr>
        <p:txBody>
          <a:bodyPr anchor="b">
            <a:normAutofit/>
          </a:bodyPr>
          <a:lstStyle>
            <a:lvl1pPr marL="0" indent="0">
              <a:buNone/>
              <a:defRPr sz="5500" baseline="0">
                <a:solidFill>
                  <a:schemeClr val="tx2"/>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5BBEAD13-0566-4C6C-97E7-55F17F24B09F}" type="datetimeFigureOut">
              <a:rPr lang="zh-TW" altLang="en-US" smtClean="0"/>
              <a:t>2016/12/24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1425787" y="7065328"/>
            <a:ext cx="8732943" cy="18167985"/>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13" name="Content Placeholder 12"/>
          <p:cNvSpPr>
            <a:spLocks noGrp="1"/>
          </p:cNvSpPr>
          <p:nvPr>
            <p:ph sz="quarter" idx="14"/>
          </p:nvPr>
        </p:nvSpPr>
        <p:spPr>
          <a:xfrm>
            <a:off x="11228070" y="7065328"/>
            <a:ext cx="8732943" cy="18167985"/>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2" name="Title 1"/>
          <p:cNvSpPr>
            <a:spLocks noGrp="1"/>
          </p:cNvSpPr>
          <p:nvPr>
            <p:ph type="title"/>
          </p:nvPr>
        </p:nvSpPr>
        <p:spPr>
          <a:xfrm>
            <a:off x="1425787" y="1212603"/>
            <a:ext cx="18535227" cy="5046663"/>
          </a:xfrm>
        </p:spPr>
        <p:txBody>
          <a:bodyPr/>
          <a:lstStyle/>
          <a:p>
            <a:r>
              <a:rPr lang="zh-TW" altLang="en-US" smtClean="0"/>
              <a:t>按一下以編輯母片標題樣式</a:t>
            </a:r>
            <a:endParaRPr lang="en-US" dirty="0"/>
          </a:p>
        </p:txBody>
      </p:sp>
      <p:sp>
        <p:nvSpPr>
          <p:cNvPr id="5" name="Date Placeholder 4"/>
          <p:cNvSpPr>
            <a:spLocks noGrp="1"/>
          </p:cNvSpPr>
          <p:nvPr>
            <p:ph type="dt" sz="half" idx="10"/>
          </p:nvPr>
        </p:nvSpPr>
        <p:spPr/>
        <p:txBody>
          <a:bodyPr/>
          <a:lstStyle/>
          <a:p>
            <a:fld id="{5BBEAD13-0566-4C6C-97E7-55F17F24B09F}" type="datetimeFigureOut">
              <a:rPr lang="zh-TW" altLang="en-US" smtClean="0"/>
              <a:t>2016/12/24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11228070" y="9756881"/>
            <a:ext cx="8732943" cy="15476432"/>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11" name="Content Placeholder 10"/>
          <p:cNvSpPr>
            <a:spLocks noGrp="1"/>
          </p:cNvSpPr>
          <p:nvPr>
            <p:ph sz="quarter" idx="13"/>
          </p:nvPr>
        </p:nvSpPr>
        <p:spPr>
          <a:xfrm>
            <a:off x="1425787" y="9756881"/>
            <a:ext cx="8732943" cy="15476432"/>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2" name="Title 1"/>
          <p:cNvSpPr>
            <a:spLocks noGrp="1"/>
          </p:cNvSpPr>
          <p:nvPr>
            <p:ph type="title"/>
          </p:nvPr>
        </p:nvSpPr>
        <p:spPr>
          <a:xfrm>
            <a:off x="1425787" y="1212603"/>
            <a:ext cx="18535227" cy="5046663"/>
          </a:xfrm>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25787" y="7065325"/>
            <a:ext cx="8732943" cy="2537350"/>
          </a:xfrm>
        </p:spPr>
        <p:txBody>
          <a:bodyPr anchor="b">
            <a:normAutofit/>
          </a:bodyPr>
          <a:lstStyle>
            <a:lvl1pPr marL="0" indent="0">
              <a:buNone/>
              <a:defRPr sz="5500" b="0" i="0" baseline="0">
                <a:solidFill>
                  <a:schemeClr val="tx2"/>
                </a:solidFill>
              </a:defRPr>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zh-TW" altLang="en-US" smtClean="0"/>
              <a:t>按一下以編輯母片文字樣式</a:t>
            </a:r>
          </a:p>
        </p:txBody>
      </p:sp>
      <p:sp>
        <p:nvSpPr>
          <p:cNvPr id="5" name="Text Placeholder 4"/>
          <p:cNvSpPr>
            <a:spLocks noGrp="1"/>
          </p:cNvSpPr>
          <p:nvPr>
            <p:ph type="body" sz="quarter" idx="3"/>
          </p:nvPr>
        </p:nvSpPr>
        <p:spPr>
          <a:xfrm>
            <a:off x="11228070" y="7065325"/>
            <a:ext cx="8732943" cy="2537350"/>
          </a:xfrm>
        </p:spPr>
        <p:txBody>
          <a:bodyPr anchor="b">
            <a:normAutofit/>
          </a:bodyPr>
          <a:lstStyle>
            <a:lvl1pPr marL="0" indent="0">
              <a:buNone/>
              <a:defRPr sz="5500" b="0" i="0" baseline="0">
                <a:solidFill>
                  <a:schemeClr val="tx2"/>
                </a:solidFill>
              </a:defRPr>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zh-TW" altLang="en-US" smtClean="0"/>
              <a:t>按一下以編輯母片文字樣式</a:t>
            </a:r>
          </a:p>
        </p:txBody>
      </p:sp>
      <p:sp>
        <p:nvSpPr>
          <p:cNvPr id="7" name="Date Placeholder 6"/>
          <p:cNvSpPr>
            <a:spLocks noGrp="1"/>
          </p:cNvSpPr>
          <p:nvPr>
            <p:ph type="dt" sz="half" idx="10"/>
          </p:nvPr>
        </p:nvSpPr>
        <p:spPr/>
        <p:txBody>
          <a:bodyPr/>
          <a:lstStyle/>
          <a:p>
            <a:fld id="{5BBEAD13-0566-4C6C-97E7-55F17F24B09F}" type="datetimeFigureOut">
              <a:rPr lang="zh-TW" altLang="en-US" smtClean="0"/>
              <a:t>2016/12/24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425787" y="1212603"/>
            <a:ext cx="18535227" cy="5046663"/>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5BBEAD13-0566-4C6C-97E7-55F17F24B09F}" type="datetimeFigureOut">
              <a:rPr lang="zh-TW" altLang="en-US" smtClean="0"/>
              <a:t>2016/12/24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EAD13-0566-4C6C-97E7-55F17F24B09F}" type="datetimeFigureOut">
              <a:rPr lang="zh-TW" altLang="en-US" smtClean="0"/>
              <a:t>2016/12/24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9267614" y="6392439"/>
            <a:ext cx="10871623" cy="188408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2" name="Title 1"/>
          <p:cNvSpPr>
            <a:spLocks noGrp="1"/>
          </p:cNvSpPr>
          <p:nvPr>
            <p:ph type="title"/>
          </p:nvPr>
        </p:nvSpPr>
        <p:spPr>
          <a:xfrm>
            <a:off x="1432916" y="6392439"/>
            <a:ext cx="6950710" cy="4844796"/>
          </a:xfrm>
        </p:spPr>
        <p:txBody>
          <a:bodyPr anchor="b"/>
          <a:lstStyle>
            <a:lvl1pPr algn="l">
              <a:defRPr sz="5800" b="0" i="0" cap="none" baseline="0">
                <a:solidFill>
                  <a:schemeClr val="tx2"/>
                </a:solidFill>
              </a:defRPr>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432916" y="11249649"/>
            <a:ext cx="6950710" cy="13983666"/>
          </a:xfrm>
        </p:spPr>
        <p:txBody>
          <a:bodyPr tIns="29523">
            <a:normAutofit/>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BBEAD13-0566-4C6C-97E7-55F17F24B09F}" type="datetimeFigureOut">
              <a:rPr lang="zh-TW" altLang="en-US" smtClean="0"/>
              <a:t>2016/12/24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21386800" cy="30279975"/>
          </a:xfrm>
          <a:prstGeom prst="rect">
            <a:avLst/>
          </a:prstGeom>
        </p:spPr>
      </p:pic>
      <p:sp>
        <p:nvSpPr>
          <p:cNvPr id="2" name="Title 1"/>
          <p:cNvSpPr>
            <a:spLocks noGrp="1"/>
          </p:cNvSpPr>
          <p:nvPr>
            <p:ph type="title"/>
          </p:nvPr>
        </p:nvSpPr>
        <p:spPr>
          <a:xfrm>
            <a:off x="1425787" y="6392439"/>
            <a:ext cx="6950710" cy="4844796"/>
          </a:xfrm>
        </p:spPr>
        <p:txBody>
          <a:bodyPr anchor="b"/>
          <a:lstStyle>
            <a:lvl1pPr algn="l">
              <a:defRPr sz="5800" b="0" i="0" cap="none" baseline="0">
                <a:solidFill>
                  <a:schemeClr val="tx2"/>
                </a:solidFill>
              </a:defRPr>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10893010" y="6392439"/>
            <a:ext cx="7998663" cy="15341854"/>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6500" baseline="0">
                <a:solidFill>
                  <a:schemeClr val="tx1">
                    <a:lumMod val="65000"/>
                  </a:schemeClr>
                </a:solidFill>
              </a:defRPr>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425787" y="11249644"/>
            <a:ext cx="6950710" cy="10619224"/>
          </a:xfrm>
        </p:spPr>
        <p:txBody>
          <a:bodyPr tIns="29523">
            <a:normAutofit/>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BBEAD13-0566-4C6C-97E7-55F17F24B09F}" type="datetimeFigureOut">
              <a:rPr lang="zh-TW" altLang="en-US" smtClean="0"/>
              <a:t>2016/12/24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21386800" cy="30279975"/>
          </a:xfrm>
          <a:prstGeom prst="rect">
            <a:avLst/>
          </a:prstGeom>
        </p:spPr>
      </p:pic>
      <p:sp>
        <p:nvSpPr>
          <p:cNvPr id="2" name="Title Placeholder 1"/>
          <p:cNvSpPr>
            <a:spLocks noGrp="1"/>
          </p:cNvSpPr>
          <p:nvPr>
            <p:ph type="title"/>
          </p:nvPr>
        </p:nvSpPr>
        <p:spPr>
          <a:xfrm>
            <a:off x="1425787" y="1212603"/>
            <a:ext cx="18535227" cy="5046663"/>
          </a:xfrm>
          <a:prstGeom prst="rect">
            <a:avLst/>
          </a:prstGeom>
        </p:spPr>
        <p:txBody>
          <a:bodyPr vert="horz" lIns="295232" tIns="147616" rIns="295232" bIns="147616" rtlCol="0" anchor="b" anchorCtr="0">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25787" y="7065330"/>
            <a:ext cx="18535227" cy="19983384"/>
          </a:xfrm>
          <a:prstGeom prst="rect">
            <a:avLst/>
          </a:prstGeom>
        </p:spPr>
        <p:txBody>
          <a:bodyPr vert="horz" lIns="295232" tIns="147616" rIns="295232" bIns="147616"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4" name="Date Placeholder 3"/>
          <p:cNvSpPr>
            <a:spLocks noGrp="1"/>
          </p:cNvSpPr>
          <p:nvPr>
            <p:ph type="dt" sz="half" idx="2"/>
          </p:nvPr>
        </p:nvSpPr>
        <p:spPr>
          <a:xfrm>
            <a:off x="13366750" y="28065053"/>
            <a:ext cx="3564467" cy="1612128"/>
          </a:xfrm>
          <a:prstGeom prst="rect">
            <a:avLst/>
          </a:prstGeom>
        </p:spPr>
        <p:txBody>
          <a:bodyPr vert="horz" lIns="295232" tIns="147616" rIns="295232" bIns="147616" rtlCol="0" anchor="ctr"/>
          <a:lstStyle>
            <a:lvl1pPr algn="r">
              <a:defRPr sz="3200" strike="noStrike" spc="194" baseline="0">
                <a:solidFill>
                  <a:schemeClr val="tx1"/>
                </a:solidFill>
              </a:defRPr>
            </a:lvl1pPr>
          </a:lstStyle>
          <a:p>
            <a:fld id="{5BBEAD13-0566-4C6C-97E7-55F17F24B09F}" type="datetimeFigureOut">
              <a:rPr lang="zh-TW" altLang="en-US" smtClean="0"/>
              <a:t>2016/12/24</a:t>
            </a:fld>
            <a:endParaRPr lang="zh-TW" altLang="en-US"/>
          </a:p>
        </p:txBody>
      </p:sp>
      <p:sp>
        <p:nvSpPr>
          <p:cNvPr id="5" name="Footer Placeholder 4"/>
          <p:cNvSpPr>
            <a:spLocks noGrp="1"/>
          </p:cNvSpPr>
          <p:nvPr>
            <p:ph type="ftr" sz="quarter" idx="3"/>
          </p:nvPr>
        </p:nvSpPr>
        <p:spPr>
          <a:xfrm>
            <a:off x="1425787" y="28065053"/>
            <a:ext cx="6772487" cy="1612128"/>
          </a:xfrm>
          <a:prstGeom prst="rect">
            <a:avLst/>
          </a:prstGeom>
        </p:spPr>
        <p:txBody>
          <a:bodyPr vert="horz" lIns="295232" tIns="147616" rIns="295232" bIns="147616" rtlCol="0" anchor="ctr"/>
          <a:lstStyle>
            <a:lvl1pPr algn="l">
              <a:defRPr sz="3200" cap="all" spc="194" baseline="0">
                <a:solidFill>
                  <a:schemeClr val="tx1"/>
                </a:solidFill>
              </a:defRPr>
            </a:lvl1pPr>
          </a:lstStyle>
          <a:p>
            <a:endParaRPr lang="zh-TW" altLang="en-US"/>
          </a:p>
        </p:txBody>
      </p:sp>
      <p:sp>
        <p:nvSpPr>
          <p:cNvPr id="6" name="Slide Number Placeholder 5"/>
          <p:cNvSpPr>
            <a:spLocks noGrp="1"/>
          </p:cNvSpPr>
          <p:nvPr>
            <p:ph type="sldNum" sz="quarter" idx="4"/>
          </p:nvPr>
        </p:nvSpPr>
        <p:spPr>
          <a:xfrm>
            <a:off x="17644110" y="28065053"/>
            <a:ext cx="2316903" cy="1612128"/>
          </a:xfrm>
          <a:prstGeom prst="rect">
            <a:avLst/>
          </a:prstGeom>
        </p:spPr>
        <p:txBody>
          <a:bodyPr vert="horz" lIns="295232" tIns="147616" rIns="295232" bIns="147616" rtlCol="0" anchor="ctr"/>
          <a:lstStyle>
            <a:lvl1pPr algn="r">
              <a:defRPr sz="3600" baseline="0">
                <a:solidFill>
                  <a:schemeClr val="tx1"/>
                </a:solidFill>
              </a:defRPr>
            </a:lvl1pPr>
          </a:lstStyle>
          <a:p>
            <a:fld id="{73DA0BB7-265A-403C-9275-D587AB510EDC}" type="slidenum">
              <a:rPr lang="zh-TW" altLang="en-US" smtClean="0"/>
              <a:t>‹#›</a:t>
            </a:fld>
            <a:endParaRPr lang="zh-TW" alt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952323" rtl="0" eaLnBrk="1" latinLnBrk="0" hangingPunct="1">
        <a:spcBef>
          <a:spcPct val="0"/>
        </a:spcBef>
        <a:buNone/>
        <a:defRPr sz="9700" kern="1200" cap="all" spc="161"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07121" indent="-1107121" algn="l" defTabSz="2952323" rtl="0" eaLnBrk="1" latinLnBrk="0" hangingPunct="1">
        <a:lnSpc>
          <a:spcPct val="100000"/>
        </a:lnSpc>
        <a:spcBef>
          <a:spcPct val="20000"/>
        </a:spcBef>
        <a:spcAft>
          <a:spcPts val="1937"/>
        </a:spcAft>
        <a:buClr>
          <a:schemeClr val="tx2"/>
        </a:buClr>
        <a:buFont typeface="Arial" pitchFamily="34" charset="0"/>
        <a:buChar char="•"/>
        <a:defRPr sz="5500" kern="1200" spc="97" baseline="0">
          <a:solidFill>
            <a:schemeClr val="tx1"/>
          </a:solidFill>
          <a:latin typeface="+mn-lt"/>
          <a:ea typeface="+mn-ea"/>
          <a:cs typeface="+mn-cs"/>
        </a:defRPr>
      </a:lvl1pPr>
      <a:lvl2pPr marL="2398763" indent="-922601" algn="l" defTabSz="2952323" rtl="0" eaLnBrk="1" latinLnBrk="0" hangingPunct="1">
        <a:lnSpc>
          <a:spcPct val="100000"/>
        </a:lnSpc>
        <a:spcBef>
          <a:spcPct val="20000"/>
        </a:spcBef>
        <a:spcAft>
          <a:spcPts val="1937"/>
        </a:spcAft>
        <a:buClr>
          <a:schemeClr val="tx2"/>
        </a:buClr>
        <a:buFont typeface="Arial" pitchFamily="34" charset="0"/>
        <a:buChar char="•"/>
        <a:defRPr sz="5500" kern="1200" spc="97" baseline="0">
          <a:solidFill>
            <a:schemeClr val="tx1"/>
          </a:solidFill>
          <a:latin typeface="+mn-lt"/>
          <a:ea typeface="+mn-ea"/>
          <a:cs typeface="+mn-cs"/>
        </a:defRPr>
      </a:lvl2pPr>
      <a:lvl3pPr marL="3690404" indent="-738081" algn="l" defTabSz="2952323" rtl="0" eaLnBrk="1" latinLnBrk="0" hangingPunct="1">
        <a:lnSpc>
          <a:spcPct val="100000"/>
        </a:lnSpc>
        <a:spcBef>
          <a:spcPct val="20000"/>
        </a:spcBef>
        <a:spcAft>
          <a:spcPts val="1937"/>
        </a:spcAft>
        <a:buClr>
          <a:schemeClr val="tx2"/>
        </a:buClr>
        <a:buFont typeface="Arial" pitchFamily="34" charset="0"/>
        <a:buChar char="•"/>
        <a:defRPr sz="5500" kern="1200" spc="97" baseline="0">
          <a:solidFill>
            <a:schemeClr val="tx1"/>
          </a:solidFill>
          <a:latin typeface="+mn-lt"/>
          <a:ea typeface="+mn-ea"/>
          <a:cs typeface="+mn-cs"/>
        </a:defRPr>
      </a:lvl3pPr>
      <a:lvl4pPr marL="5166566" indent="-738081" algn="l" defTabSz="2952323" rtl="0" eaLnBrk="1" latinLnBrk="0" hangingPunct="1">
        <a:lnSpc>
          <a:spcPct val="100000"/>
        </a:lnSpc>
        <a:spcBef>
          <a:spcPct val="20000"/>
        </a:spcBef>
        <a:spcAft>
          <a:spcPts val="1937"/>
        </a:spcAft>
        <a:buClr>
          <a:schemeClr val="tx2"/>
        </a:buClr>
        <a:buFont typeface="Arial" pitchFamily="34" charset="0"/>
        <a:buChar char="•"/>
        <a:defRPr sz="5500" kern="1200" spc="97" baseline="0">
          <a:solidFill>
            <a:schemeClr val="tx1"/>
          </a:solidFill>
          <a:latin typeface="+mn-lt"/>
          <a:ea typeface="+mn-ea"/>
          <a:cs typeface="+mn-cs"/>
        </a:defRPr>
      </a:lvl4pPr>
      <a:lvl5pPr marL="6642727" indent="-738081" algn="l" defTabSz="2952323" rtl="0" eaLnBrk="1" latinLnBrk="0" hangingPunct="1">
        <a:lnSpc>
          <a:spcPct val="100000"/>
        </a:lnSpc>
        <a:spcBef>
          <a:spcPct val="20000"/>
        </a:spcBef>
        <a:spcAft>
          <a:spcPts val="1937"/>
        </a:spcAft>
        <a:buClr>
          <a:schemeClr val="tx2"/>
        </a:buClr>
        <a:buFont typeface="Arial" pitchFamily="34" charset="0"/>
        <a:buChar char="•"/>
        <a:defRPr sz="5500" kern="1200" spc="97" baseline="0">
          <a:solidFill>
            <a:schemeClr val="tx1"/>
          </a:solidFill>
          <a:latin typeface="+mn-lt"/>
          <a:ea typeface="+mn-ea"/>
          <a:cs typeface="+mn-cs"/>
        </a:defRPr>
      </a:lvl5pPr>
      <a:lvl6pPr marL="8118889" indent="-738081" algn="l" defTabSz="2952323" rtl="0" eaLnBrk="1" latinLnBrk="0" hangingPunct="1">
        <a:lnSpc>
          <a:spcPct val="100000"/>
        </a:lnSpc>
        <a:spcBef>
          <a:spcPct val="20000"/>
        </a:spcBef>
        <a:spcAft>
          <a:spcPts val="1937"/>
        </a:spcAft>
        <a:buClr>
          <a:schemeClr val="tx2"/>
        </a:buClr>
        <a:buFont typeface="Arial" pitchFamily="34" charset="0"/>
        <a:buChar char="•"/>
        <a:defRPr sz="5500" kern="1200">
          <a:solidFill>
            <a:schemeClr val="tx1"/>
          </a:solidFill>
          <a:latin typeface="+mn-lt"/>
          <a:ea typeface="+mn-ea"/>
          <a:cs typeface="+mn-cs"/>
        </a:defRPr>
      </a:lvl6pPr>
      <a:lvl7pPr marL="9595051" indent="-738081" algn="l" defTabSz="2952323" rtl="0" eaLnBrk="1" latinLnBrk="0" hangingPunct="1">
        <a:lnSpc>
          <a:spcPct val="100000"/>
        </a:lnSpc>
        <a:spcBef>
          <a:spcPct val="20000"/>
        </a:spcBef>
        <a:spcAft>
          <a:spcPts val="1937"/>
        </a:spcAft>
        <a:buClr>
          <a:schemeClr val="tx2"/>
        </a:buClr>
        <a:buFont typeface="Arial" pitchFamily="34" charset="0"/>
        <a:buChar char="•"/>
        <a:defRPr sz="5500" kern="1200">
          <a:solidFill>
            <a:schemeClr val="tx1"/>
          </a:solidFill>
          <a:latin typeface="+mn-lt"/>
          <a:ea typeface="+mn-ea"/>
          <a:cs typeface="+mn-cs"/>
        </a:defRPr>
      </a:lvl7pPr>
      <a:lvl8pPr marL="11071212" indent="-738081" algn="l" defTabSz="2952323" rtl="0" eaLnBrk="1" latinLnBrk="0" hangingPunct="1">
        <a:lnSpc>
          <a:spcPct val="100000"/>
        </a:lnSpc>
        <a:spcBef>
          <a:spcPct val="20000"/>
        </a:spcBef>
        <a:spcAft>
          <a:spcPts val="1937"/>
        </a:spcAft>
        <a:buClr>
          <a:schemeClr val="tx2"/>
        </a:buClr>
        <a:buFont typeface="Arial" pitchFamily="34" charset="0"/>
        <a:buChar char="•"/>
        <a:defRPr sz="5500" kern="1200">
          <a:solidFill>
            <a:schemeClr val="tx1"/>
          </a:solidFill>
          <a:latin typeface="+mn-lt"/>
          <a:ea typeface="+mn-ea"/>
          <a:cs typeface="+mn-cs"/>
        </a:defRPr>
      </a:lvl8pPr>
      <a:lvl9pPr marL="12547374" indent="-738081" algn="l" defTabSz="2952323" rtl="0" eaLnBrk="1" latinLnBrk="0" hangingPunct="1">
        <a:lnSpc>
          <a:spcPct val="100000"/>
        </a:lnSpc>
        <a:spcBef>
          <a:spcPct val="20000"/>
        </a:spcBef>
        <a:spcAft>
          <a:spcPts val="1937"/>
        </a:spcAft>
        <a:buClr>
          <a:schemeClr val="tx2"/>
        </a:buClr>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Layout" Target="../diagrams/layout1.xml"/><Relationship Id="rId7" Type="http://schemas.openxmlformats.org/officeDocument/2006/relationships/image" Target="../media/image3.jpg"/><Relationship Id="rId12" Type="http://schemas.openxmlformats.org/officeDocument/2006/relationships/image" Target="../media/image8.jp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7.jpg"/><Relationship Id="rId5" Type="http://schemas.openxmlformats.org/officeDocument/2006/relationships/diagramColors" Target="../diagrams/colors1.xml"/><Relationship Id="rId10" Type="http://schemas.openxmlformats.org/officeDocument/2006/relationships/image" Target="../media/image6.jpg"/><Relationship Id="rId4" Type="http://schemas.openxmlformats.org/officeDocument/2006/relationships/diagramQuickStyle" Target="../diagrams/quickStyle1.xml"/><Relationship Id="rId9"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21386800" cy="1890515"/>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590464" indent="0" algn="ctr">
              <a:buNone/>
            </a:pPr>
            <a:r>
              <a:rPr lang="zh-TW" altLang="en-US" sz="10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標楷體" panose="03000509000000000000" pitchFamily="65" charset="-120"/>
                <a:ea typeface="標楷體" panose="03000509000000000000" pitchFamily="65" charset="-120"/>
              </a:rPr>
              <a:t>線上點餐系統</a:t>
            </a:r>
            <a:endParaRPr lang="zh-TW" altLang="en-US" sz="10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標楷體" panose="03000509000000000000" pitchFamily="65" charset="-120"/>
              <a:ea typeface="標楷體" panose="03000509000000000000" pitchFamily="65" charset="-120"/>
            </a:endParaRPr>
          </a:p>
        </p:txBody>
      </p:sp>
      <p:sp>
        <p:nvSpPr>
          <p:cNvPr id="4" name="文字方塊 3"/>
          <p:cNvSpPr txBox="1"/>
          <p:nvPr/>
        </p:nvSpPr>
        <p:spPr>
          <a:xfrm>
            <a:off x="756296" y="1458467"/>
            <a:ext cx="20630504" cy="1015663"/>
          </a:xfrm>
          <a:prstGeom prst="rect">
            <a:avLst/>
          </a:prstGeom>
          <a:noFill/>
        </p:spPr>
        <p:txBody>
          <a:bodyPr wrap="square" rtlCol="0">
            <a:spAutoFit/>
          </a:bodyPr>
          <a:lstStyle/>
          <a:p>
            <a:pPr algn="ctr"/>
            <a:r>
              <a:rPr lang="en-US" altLang="zh-TW" sz="6000" dirty="0" smtClean="0">
                <a:latin typeface="Times New Roman" panose="02020603050405020304" pitchFamily="18" charset="0"/>
                <a:cs typeface="Times New Roman" panose="02020603050405020304" pitchFamily="18" charset="0"/>
              </a:rPr>
              <a:t>Convenient</a:t>
            </a:r>
            <a:r>
              <a:rPr lang="zh-TW" altLang="en-US" sz="6000" dirty="0" smtClean="0">
                <a:latin typeface="Times New Roman" panose="02020603050405020304" pitchFamily="18" charset="0"/>
                <a:cs typeface="Times New Roman" panose="02020603050405020304" pitchFamily="18" charset="0"/>
              </a:rPr>
              <a:t> </a:t>
            </a:r>
            <a:r>
              <a:rPr lang="en-US" altLang="zh-TW" sz="6000" dirty="0" smtClean="0">
                <a:latin typeface="Times New Roman" panose="02020603050405020304" pitchFamily="18" charset="0"/>
                <a:cs typeface="Times New Roman" panose="02020603050405020304" pitchFamily="18" charset="0"/>
              </a:rPr>
              <a:t>Order System</a:t>
            </a:r>
            <a:endParaRPr lang="en-US" altLang="zh-TW" sz="6000" dirty="0">
              <a:latin typeface="Times New Roman" panose="02020603050405020304" pitchFamily="18" charset="0"/>
              <a:cs typeface="Times New Roman" panose="02020603050405020304" pitchFamily="18" charset="0"/>
            </a:endParaRPr>
          </a:p>
        </p:txBody>
      </p:sp>
      <p:sp>
        <p:nvSpPr>
          <p:cNvPr id="5" name="文字方塊 4"/>
          <p:cNvSpPr txBox="1"/>
          <p:nvPr/>
        </p:nvSpPr>
        <p:spPr>
          <a:xfrm>
            <a:off x="-1" y="2229306"/>
            <a:ext cx="21386801" cy="1015663"/>
          </a:xfrm>
          <a:prstGeom prst="rect">
            <a:avLst/>
          </a:prstGeom>
          <a:noFill/>
        </p:spPr>
        <p:txBody>
          <a:bodyPr wrap="square" rtlCol="0">
            <a:spAutoFit/>
          </a:bodyPr>
          <a:lstStyle/>
          <a:p>
            <a:pPr algn="ctr"/>
            <a:r>
              <a:rPr lang="zh-TW" altLang="en-US" sz="6000" dirty="0" smtClean="0">
                <a:latin typeface="標楷體" panose="03000509000000000000" pitchFamily="65" charset="-120"/>
                <a:ea typeface="標楷體" panose="03000509000000000000" pitchFamily="65" charset="-120"/>
              </a:rPr>
              <a:t>楊書維</a:t>
            </a:r>
            <a:r>
              <a:rPr lang="en-US" altLang="zh-TW" sz="6000" dirty="0" smtClean="0">
                <a:latin typeface="標楷體" panose="03000509000000000000" pitchFamily="65" charset="-120"/>
                <a:ea typeface="標楷體" panose="03000509000000000000" pitchFamily="65" charset="-120"/>
              </a:rPr>
              <a:t>/</a:t>
            </a:r>
            <a:r>
              <a:rPr lang="zh-TW" altLang="en-US" sz="6000" dirty="0" smtClean="0">
                <a:latin typeface="標楷體" panose="03000509000000000000" pitchFamily="65" charset="-120"/>
                <a:ea typeface="標楷體" panose="03000509000000000000" pitchFamily="65" charset="-120"/>
              </a:rPr>
              <a:t>許名宏</a:t>
            </a:r>
            <a:endParaRPr lang="zh-TW" altLang="en-US" sz="6000" dirty="0">
              <a:latin typeface="標楷體" panose="03000509000000000000" pitchFamily="65" charset="-120"/>
              <a:ea typeface="標楷體" panose="03000509000000000000" pitchFamily="65" charset="-120"/>
            </a:endParaRPr>
          </a:p>
        </p:txBody>
      </p:sp>
      <p:sp>
        <p:nvSpPr>
          <p:cNvPr id="6" name="文字方塊 5"/>
          <p:cNvSpPr txBox="1"/>
          <p:nvPr/>
        </p:nvSpPr>
        <p:spPr>
          <a:xfrm>
            <a:off x="0" y="3193285"/>
            <a:ext cx="3816424" cy="1107996"/>
          </a:xfrm>
          <a:prstGeom prst="rect">
            <a:avLst/>
          </a:prstGeom>
          <a:noFill/>
        </p:spPr>
        <p:txBody>
          <a:bodyPr wrap="square" rtlCol="0">
            <a:spAutoFit/>
          </a:bodyPr>
          <a:lstStyle/>
          <a:p>
            <a:pPr algn="ctr"/>
            <a:r>
              <a:rPr lang="zh-TW" altLang="en-US" sz="6600" b="1" dirty="0" smtClean="0">
                <a:solidFill>
                  <a:srgbClr val="FF9900"/>
                </a:solidFill>
                <a:latin typeface="標楷體" panose="03000509000000000000" pitchFamily="65" charset="-120"/>
                <a:ea typeface="標楷體" panose="03000509000000000000" pitchFamily="65" charset="-120"/>
              </a:rPr>
              <a:t>摘要</a:t>
            </a:r>
            <a:endParaRPr lang="zh-TW" altLang="en-US" sz="6600" b="1" dirty="0">
              <a:solidFill>
                <a:srgbClr val="FF9900"/>
              </a:solidFill>
              <a:latin typeface="標楷體" panose="03000509000000000000" pitchFamily="65" charset="-120"/>
              <a:ea typeface="標楷體" panose="03000509000000000000" pitchFamily="65" charset="-120"/>
            </a:endParaRPr>
          </a:p>
        </p:txBody>
      </p:sp>
      <p:sp>
        <p:nvSpPr>
          <p:cNvPr id="7" name="文字方塊 6"/>
          <p:cNvSpPr txBox="1"/>
          <p:nvPr/>
        </p:nvSpPr>
        <p:spPr>
          <a:xfrm>
            <a:off x="180232" y="4726703"/>
            <a:ext cx="21206568" cy="3970318"/>
          </a:xfrm>
          <a:prstGeom prst="rect">
            <a:avLst/>
          </a:prstGeom>
          <a:noFill/>
        </p:spPr>
        <p:txBody>
          <a:bodyPr wrap="square" rtlCol="0">
            <a:spAutoFit/>
          </a:bodyPr>
          <a:lstStyle/>
          <a:p>
            <a:r>
              <a:rPr lang="en-US" altLang="zh-TW" dirty="0" smtClean="0"/>
              <a:t>	</a:t>
            </a:r>
            <a:r>
              <a:rPr lang="zh-TW" altLang="en-US" sz="3600" dirty="0" smtClean="0">
                <a:latin typeface="標楷體" panose="03000509000000000000" pitchFamily="65" charset="-120"/>
                <a:ea typeface="標楷體" panose="03000509000000000000" pitchFamily="65" charset="-120"/>
              </a:rPr>
              <a:t>到</a:t>
            </a:r>
            <a:r>
              <a:rPr lang="zh-TW" altLang="en-US" sz="3600" dirty="0">
                <a:latin typeface="標楷體" panose="03000509000000000000" pitchFamily="65" charset="-120"/>
                <a:ea typeface="標楷體" panose="03000509000000000000" pitchFamily="65" charset="-120"/>
              </a:rPr>
              <a:t>餐廳點餐對外食族而言是很平常的一件事，每當到了用餐時段，用餐的地方總是大排長龍，從排隊到取餐，一份餐往往都要花上不少時間才能拿</a:t>
            </a:r>
            <a:r>
              <a:rPr lang="zh-TW" altLang="en-US" sz="3600" dirty="0" smtClean="0">
                <a:latin typeface="標楷體" panose="03000509000000000000" pitchFamily="65" charset="-120"/>
                <a:ea typeface="標楷體" panose="03000509000000000000" pitchFamily="65" charset="-120"/>
              </a:rPr>
              <a:t>到</a:t>
            </a:r>
            <a:r>
              <a:rPr lang="zh-TW" altLang="en-US" sz="3600" dirty="0">
                <a:latin typeface="標楷體" panose="03000509000000000000" pitchFamily="65" charset="-120"/>
                <a:ea typeface="標楷體" panose="03000509000000000000" pitchFamily="65" charset="-120"/>
              </a:rPr>
              <a:t>，</a:t>
            </a:r>
            <a:r>
              <a:rPr lang="zh-TW" altLang="en-US" sz="3600" dirty="0" smtClean="0">
                <a:latin typeface="標楷體" panose="03000509000000000000" pitchFamily="65" charset="-120"/>
                <a:ea typeface="標楷體" panose="03000509000000000000" pitchFamily="65" charset="-120"/>
              </a:rPr>
              <a:t>因此我們設計</a:t>
            </a:r>
            <a:r>
              <a:rPr lang="zh-TW" altLang="en-US" sz="3600" dirty="0">
                <a:latin typeface="標楷體" panose="03000509000000000000" pitchFamily="65" charset="-120"/>
                <a:ea typeface="標楷體" panose="03000509000000000000" pitchFamily="65" charset="-120"/>
              </a:rPr>
              <a:t>出一套點餐系統，能將餐點做有效的安排以降低等待時間，這套點餐系統以客戶端為出發點，客戶除了能透過</a:t>
            </a:r>
            <a:r>
              <a:rPr lang="zh-TW" altLang="en-US" sz="3600" dirty="0" smtClean="0">
                <a:latin typeface="標楷體" panose="03000509000000000000" pitchFamily="65" charset="-120"/>
                <a:ea typeface="標楷體" panose="03000509000000000000" pitchFamily="65" charset="-120"/>
              </a:rPr>
              <a:t>系統</a:t>
            </a:r>
            <a:r>
              <a:rPr lang="zh-TW" altLang="en-US" sz="3600" dirty="0">
                <a:latin typeface="標楷體" panose="03000509000000000000" pitchFamily="65" charset="-120"/>
                <a:ea typeface="標楷體" panose="03000509000000000000" pitchFamily="65" charset="-120"/>
              </a:rPr>
              <a:t>對</a:t>
            </a:r>
            <a:r>
              <a:rPr lang="zh-TW" altLang="en-US" sz="3600" dirty="0" smtClean="0">
                <a:latin typeface="標楷體" panose="03000509000000000000" pitchFamily="65" charset="-120"/>
                <a:ea typeface="標楷體" panose="03000509000000000000" pitchFamily="65" charset="-120"/>
              </a:rPr>
              <a:t>店家作下單外</a:t>
            </a:r>
            <a:r>
              <a:rPr lang="zh-TW" altLang="en-US" sz="3600" dirty="0">
                <a:latin typeface="標楷體" panose="03000509000000000000" pitchFamily="65" charset="-120"/>
                <a:ea typeface="標楷體" panose="03000509000000000000" pitchFamily="65" charset="-120"/>
              </a:rPr>
              <a:t>，也能透過系統了解餐點處理情形、事先得知目前的點餐數量的狀況以及人潮擁塞情況來作為判斷如何點餐較為省時，以提升點餐的效率，並經由雲端給予數據來分析候餐時間、餐點排程處理以及叫號狀況，再發送回客戶端裝置來告知顧客，</a:t>
            </a:r>
            <a:r>
              <a:rPr lang="zh-TW" altLang="en-US" sz="3600" dirty="0" smtClean="0">
                <a:latin typeface="標楷體" panose="03000509000000000000" pitchFamily="65" charset="-120"/>
                <a:ea typeface="標楷體" panose="03000509000000000000" pitchFamily="65" charset="-120"/>
              </a:rPr>
              <a:t>讓</a:t>
            </a:r>
            <a:r>
              <a:rPr lang="zh-TW" altLang="en-US" sz="3600" dirty="0">
                <a:latin typeface="標楷體" panose="03000509000000000000" pitchFamily="65" charset="-120"/>
                <a:ea typeface="標楷體" panose="03000509000000000000" pitchFamily="65" charset="-120"/>
              </a:rPr>
              <a:t>客戶</a:t>
            </a:r>
            <a:r>
              <a:rPr lang="zh-TW" altLang="en-US" sz="3600" dirty="0" smtClean="0">
                <a:latin typeface="標楷體" panose="03000509000000000000" pitchFamily="65" charset="-120"/>
                <a:ea typeface="標楷體" panose="03000509000000000000" pitchFamily="65" charset="-120"/>
              </a:rPr>
              <a:t>能</a:t>
            </a:r>
            <a:r>
              <a:rPr lang="zh-TW" altLang="en-US" sz="3600" dirty="0">
                <a:latin typeface="標楷體" panose="03000509000000000000" pitchFamily="65" charset="-120"/>
                <a:ea typeface="標楷體" panose="03000509000000000000" pitchFamily="65" charset="-120"/>
              </a:rPr>
              <a:t>在系統預想的時間內取得餐點</a:t>
            </a:r>
            <a:r>
              <a:rPr lang="zh-TW" altLang="en-US" sz="3600" dirty="0" smtClean="0">
                <a:latin typeface="標楷體" panose="03000509000000000000" pitchFamily="65" charset="-120"/>
                <a:ea typeface="標楷體" panose="03000509000000000000" pitchFamily="65" charset="-120"/>
              </a:rPr>
              <a:t>，降低候餐時間以及提高整個餐廳在用餐巔峰時期的效率</a:t>
            </a:r>
            <a:r>
              <a:rPr lang="zh-TW" altLang="en-US" sz="3600" dirty="0" smtClean="0">
                <a:latin typeface="新細明體"/>
                <a:ea typeface="新細明體"/>
              </a:rPr>
              <a:t>。</a:t>
            </a:r>
            <a:endParaRPr lang="zh-TW" altLang="en-US" sz="3600" dirty="0">
              <a:latin typeface="標楷體" panose="03000509000000000000" pitchFamily="65" charset="-120"/>
              <a:ea typeface="標楷體" panose="03000509000000000000" pitchFamily="65" charset="-120"/>
            </a:endParaRPr>
          </a:p>
        </p:txBody>
      </p:sp>
      <p:cxnSp>
        <p:nvCxnSpPr>
          <p:cNvPr id="9" name="直線接點 8"/>
          <p:cNvCxnSpPr>
            <a:stCxn id="7" idx="2"/>
          </p:cNvCxnSpPr>
          <p:nvPr/>
        </p:nvCxnSpPr>
        <p:spPr>
          <a:xfrm flipH="1">
            <a:off x="10706981" y="8697021"/>
            <a:ext cx="76535" cy="21582954"/>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32948" y="18380502"/>
            <a:ext cx="3816424" cy="1107996"/>
          </a:xfrm>
          <a:prstGeom prst="rect">
            <a:avLst/>
          </a:prstGeom>
          <a:noFill/>
        </p:spPr>
        <p:txBody>
          <a:bodyPr wrap="square" rtlCol="0">
            <a:spAutoFit/>
          </a:bodyPr>
          <a:lstStyle/>
          <a:p>
            <a:pPr algn="ctr"/>
            <a:r>
              <a:rPr lang="zh-TW" altLang="en-US" sz="6600" b="1" dirty="0" smtClean="0">
                <a:solidFill>
                  <a:srgbClr val="FF9900"/>
                </a:solidFill>
                <a:latin typeface="標楷體" panose="03000509000000000000" pitchFamily="65" charset="-120"/>
                <a:ea typeface="標楷體" panose="03000509000000000000" pitchFamily="65" charset="-120"/>
              </a:rPr>
              <a:t>系統架構</a:t>
            </a:r>
            <a:endParaRPr lang="zh-TW" altLang="en-US" sz="6600" b="1" dirty="0">
              <a:solidFill>
                <a:srgbClr val="FF9900"/>
              </a:solidFill>
              <a:latin typeface="標楷體" panose="03000509000000000000" pitchFamily="65" charset="-120"/>
              <a:ea typeface="標楷體" panose="03000509000000000000" pitchFamily="65" charset="-120"/>
            </a:endParaRPr>
          </a:p>
        </p:txBody>
      </p:sp>
      <p:graphicFrame>
        <p:nvGraphicFramePr>
          <p:cNvPr id="8" name="資料庫圖表 7"/>
          <p:cNvGraphicFramePr/>
          <p:nvPr>
            <p:extLst>
              <p:ext uri="{D42A27DB-BD31-4B8C-83A1-F6EECF244321}">
                <p14:modId xmlns:p14="http://schemas.microsoft.com/office/powerpoint/2010/main" val="4288940173"/>
              </p:ext>
            </p:extLst>
          </p:nvPr>
        </p:nvGraphicFramePr>
        <p:xfrm>
          <a:off x="1044328" y="23348899"/>
          <a:ext cx="8070528" cy="6696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字方塊 9"/>
          <p:cNvSpPr txBox="1"/>
          <p:nvPr/>
        </p:nvSpPr>
        <p:spPr>
          <a:xfrm>
            <a:off x="204471" y="19820507"/>
            <a:ext cx="10535784" cy="3416320"/>
          </a:xfrm>
          <a:prstGeom prst="rect">
            <a:avLst/>
          </a:prstGeom>
          <a:noFill/>
        </p:spPr>
        <p:txBody>
          <a:bodyPr wrap="square" rtlCol="0">
            <a:spAutoFit/>
          </a:bodyPr>
          <a:lstStyle/>
          <a:p>
            <a:r>
              <a:rPr lang="en-US" altLang="zh-TW" dirty="0" smtClean="0">
                <a:latin typeface="標楷體" panose="03000509000000000000" pitchFamily="65" charset="-120"/>
                <a:ea typeface="標楷體" panose="03000509000000000000" pitchFamily="65" charset="-120"/>
              </a:rPr>
              <a:t>	</a:t>
            </a:r>
            <a:r>
              <a:rPr lang="zh-TW" altLang="en-US" sz="3600" dirty="0" smtClean="0">
                <a:latin typeface="標楷體" panose="03000509000000000000" pitchFamily="65" charset="-120"/>
                <a:ea typeface="標楷體" panose="03000509000000000000" pitchFamily="65" charset="-120"/>
              </a:rPr>
              <a:t>系統</a:t>
            </a:r>
            <a:r>
              <a:rPr lang="zh-TW" altLang="en-US" sz="3600" dirty="0">
                <a:latin typeface="標楷體" panose="03000509000000000000" pitchFamily="65" charset="-120"/>
                <a:ea typeface="標楷體" panose="03000509000000000000" pitchFamily="65" charset="-120"/>
              </a:rPr>
              <a:t>架構主要分為四個部分，人潮演算伺服器、裝置應用程式</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以下稱</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APP</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、排程伺服器以及資料庫伺服器，</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APP</a:t>
            </a:r>
            <a:r>
              <a:rPr lang="zh-TW" altLang="en-US" sz="3600" dirty="0">
                <a:latin typeface="標楷體" panose="03000509000000000000" pitchFamily="65" charset="-120"/>
                <a:ea typeface="標楷體" panose="03000509000000000000" pitchFamily="65" charset="-120"/>
              </a:rPr>
              <a:t>是藉由</a:t>
            </a:r>
            <a:r>
              <a:rPr lang="en-US" altLang="zh-TW" sz="3600" dirty="0" err="1">
                <a:latin typeface="Times New Roman" panose="02020603050405020304" pitchFamily="18" charset="0"/>
                <a:ea typeface="標楷體" panose="03000509000000000000" pitchFamily="65" charset="-120"/>
                <a:cs typeface="Times New Roman" panose="02020603050405020304" pitchFamily="18" charset="0"/>
              </a:rPr>
              <a:t>wi-fi</a:t>
            </a:r>
            <a:r>
              <a:rPr lang="zh-TW" altLang="en-US" sz="3600" dirty="0">
                <a:latin typeface="標楷體" panose="03000509000000000000" pitchFamily="65" charset="-120"/>
                <a:ea typeface="標楷體" panose="03000509000000000000" pitchFamily="65" charset="-120"/>
              </a:rPr>
              <a:t>和資料庫伺服器以及排程伺服器之間連結做溝通並相互傳遞訊息，而人潮演算伺服器則是分析人潮數據後傳回至資料庫再由</a:t>
            </a:r>
            <a:r>
              <a:rPr lang="en-US" altLang="zh-TW" sz="3600" dirty="0">
                <a:latin typeface="標楷體" panose="03000509000000000000" pitchFamily="65" charset="-120"/>
                <a:ea typeface="標楷體" panose="03000509000000000000" pitchFamily="65" charset="-120"/>
              </a:rPr>
              <a:t>APP</a:t>
            </a:r>
            <a:r>
              <a:rPr lang="zh-TW" altLang="en-US" sz="3600" dirty="0">
                <a:latin typeface="標楷體" panose="03000509000000000000" pitchFamily="65" charset="-120"/>
                <a:ea typeface="標楷體" panose="03000509000000000000" pitchFamily="65" charset="-120"/>
              </a:rPr>
              <a:t>做讀取</a:t>
            </a:r>
            <a:r>
              <a:rPr lang="zh-TW" altLang="en-US" dirty="0">
                <a:latin typeface="標楷體" panose="03000509000000000000" pitchFamily="65" charset="-120"/>
                <a:ea typeface="標楷體" panose="03000509000000000000" pitchFamily="65" charset="-120"/>
              </a:rPr>
              <a:t>。</a:t>
            </a:r>
          </a:p>
        </p:txBody>
      </p:sp>
      <p:sp>
        <p:nvSpPr>
          <p:cNvPr id="12" name="文字方塊 11"/>
          <p:cNvSpPr txBox="1"/>
          <p:nvPr/>
        </p:nvSpPr>
        <p:spPr>
          <a:xfrm>
            <a:off x="-17537" y="8697021"/>
            <a:ext cx="3816424" cy="1107996"/>
          </a:xfrm>
          <a:prstGeom prst="rect">
            <a:avLst/>
          </a:prstGeom>
          <a:noFill/>
        </p:spPr>
        <p:txBody>
          <a:bodyPr wrap="square" rtlCol="0">
            <a:spAutoFit/>
          </a:bodyPr>
          <a:lstStyle/>
          <a:p>
            <a:pPr algn="ctr"/>
            <a:r>
              <a:rPr lang="zh-TW" altLang="en-US" sz="6600" b="1" dirty="0">
                <a:solidFill>
                  <a:srgbClr val="FF9900"/>
                </a:solidFill>
                <a:latin typeface="標楷體" panose="03000509000000000000" pitchFamily="65" charset="-120"/>
                <a:ea typeface="標楷體" panose="03000509000000000000" pitchFamily="65" charset="-120"/>
              </a:rPr>
              <a:t>系統功能</a:t>
            </a:r>
            <a:endParaRPr lang="zh-TW" altLang="en-US" sz="6600" b="1" dirty="0">
              <a:solidFill>
                <a:srgbClr val="FF9900"/>
              </a:solidFill>
              <a:latin typeface="標楷體" panose="03000509000000000000" pitchFamily="65" charset="-120"/>
              <a:ea typeface="標楷體" panose="03000509000000000000" pitchFamily="65" charset="-120"/>
            </a:endParaRPr>
          </a:p>
        </p:txBody>
      </p:sp>
      <p:sp>
        <p:nvSpPr>
          <p:cNvPr id="11" name="文字方塊 10"/>
          <p:cNvSpPr txBox="1"/>
          <p:nvPr/>
        </p:nvSpPr>
        <p:spPr>
          <a:xfrm>
            <a:off x="204471" y="9846044"/>
            <a:ext cx="6024433" cy="3785652"/>
          </a:xfrm>
          <a:prstGeom prst="rect">
            <a:avLst/>
          </a:prstGeom>
          <a:noFill/>
        </p:spPr>
        <p:txBody>
          <a:bodyPr wrap="square" rtlCol="0">
            <a:spAutoFit/>
          </a:bodyPr>
          <a:lstStyle/>
          <a:p>
            <a:pPr marL="457200" indent="-457200">
              <a:buClr>
                <a:srgbClr val="FFC000"/>
              </a:buClr>
              <a:buFont typeface="Wingdings" panose="05000000000000000000" pitchFamily="2" charset="2"/>
              <a:buChar char="Ø"/>
            </a:pPr>
            <a:r>
              <a:rPr lang="zh-TW" altLang="en-US" sz="4000" dirty="0" smtClean="0">
                <a:latin typeface="標楷體" panose="03000509000000000000" pitchFamily="65" charset="-120"/>
                <a:ea typeface="標楷體" panose="03000509000000000000" pitchFamily="65" charset="-120"/>
              </a:rPr>
              <a:t>遠端線上點餐</a:t>
            </a:r>
            <a:endParaRPr lang="en-US" altLang="zh-TW" sz="4000" dirty="0" smtClean="0">
              <a:latin typeface="標楷體" panose="03000509000000000000" pitchFamily="65" charset="-120"/>
              <a:ea typeface="標楷體" panose="03000509000000000000" pitchFamily="65" charset="-120"/>
            </a:endParaRPr>
          </a:p>
          <a:p>
            <a:pPr marL="457200" indent="-457200">
              <a:buClr>
                <a:srgbClr val="FFC000"/>
              </a:buClr>
              <a:buFont typeface="Wingdings" panose="05000000000000000000" pitchFamily="2" charset="2"/>
              <a:buChar char="Ø"/>
            </a:pPr>
            <a:r>
              <a:rPr lang="zh-TW" altLang="en-US" sz="4000" dirty="0" smtClean="0">
                <a:latin typeface="標楷體" panose="03000509000000000000" pitchFamily="65" charset="-120"/>
                <a:ea typeface="標楷體" panose="03000509000000000000" pitchFamily="65" charset="-120"/>
              </a:rPr>
              <a:t>進度查詢</a:t>
            </a:r>
            <a:endParaRPr lang="en-US" altLang="zh-TW" sz="4000" dirty="0" smtClean="0">
              <a:latin typeface="標楷體" panose="03000509000000000000" pitchFamily="65" charset="-120"/>
              <a:ea typeface="標楷體" panose="03000509000000000000" pitchFamily="65" charset="-120"/>
            </a:endParaRPr>
          </a:p>
          <a:p>
            <a:pPr marL="457200" indent="-457200">
              <a:buClr>
                <a:srgbClr val="FFC000"/>
              </a:buClr>
              <a:buFont typeface="Wingdings" panose="05000000000000000000" pitchFamily="2" charset="2"/>
              <a:buChar char="Ø"/>
            </a:pPr>
            <a:r>
              <a:rPr lang="zh-TW" altLang="en-US" sz="4000" dirty="0">
                <a:latin typeface="標楷體" panose="03000509000000000000" pitchFamily="65" charset="-120"/>
                <a:ea typeface="標楷體" panose="03000509000000000000" pitchFamily="65" charset="-120"/>
              </a:rPr>
              <a:t>餐點數量查詢</a:t>
            </a:r>
          </a:p>
          <a:p>
            <a:pPr marL="457200" indent="-457200">
              <a:buClr>
                <a:srgbClr val="FFC000"/>
              </a:buClr>
              <a:buFont typeface="Wingdings" panose="05000000000000000000" pitchFamily="2" charset="2"/>
              <a:buChar char="Ø"/>
            </a:pPr>
            <a:r>
              <a:rPr lang="zh-TW" altLang="en-US" sz="4000" dirty="0" smtClean="0">
                <a:latin typeface="標楷體" panose="03000509000000000000" pitchFamily="65" charset="-120"/>
                <a:ea typeface="標楷體" panose="03000509000000000000" pitchFamily="65" charset="-120"/>
              </a:rPr>
              <a:t>時間估算</a:t>
            </a:r>
            <a:endParaRPr lang="zh-TW" altLang="en-US" sz="4000" dirty="0">
              <a:latin typeface="標楷體" panose="03000509000000000000" pitchFamily="65" charset="-120"/>
              <a:ea typeface="標楷體" panose="03000509000000000000" pitchFamily="65" charset="-120"/>
            </a:endParaRPr>
          </a:p>
          <a:p>
            <a:pPr marL="457200" indent="-457200">
              <a:buClr>
                <a:srgbClr val="FFC000"/>
              </a:buClr>
              <a:buFont typeface="Wingdings" panose="05000000000000000000" pitchFamily="2" charset="2"/>
              <a:buChar char="Ø"/>
            </a:pPr>
            <a:r>
              <a:rPr lang="zh-TW" altLang="en-US" sz="4000" dirty="0">
                <a:latin typeface="標楷體" panose="03000509000000000000" pitchFamily="65" charset="-120"/>
                <a:ea typeface="標楷體" panose="03000509000000000000" pitchFamily="65" charset="-120"/>
              </a:rPr>
              <a:t>食</a:t>
            </a:r>
            <a:r>
              <a:rPr lang="zh-TW" altLang="en-US" sz="4000" dirty="0" smtClean="0">
                <a:latin typeface="標楷體" panose="03000509000000000000" pitchFamily="65" charset="-120"/>
                <a:ea typeface="標楷體" panose="03000509000000000000" pitchFamily="65" charset="-120"/>
              </a:rPr>
              <a:t>材介紹</a:t>
            </a:r>
            <a:endParaRPr lang="zh-TW" altLang="en-US" sz="4000" dirty="0">
              <a:latin typeface="標楷體" panose="03000509000000000000" pitchFamily="65" charset="-120"/>
              <a:ea typeface="標楷體" panose="03000509000000000000" pitchFamily="65" charset="-120"/>
            </a:endParaRPr>
          </a:p>
          <a:p>
            <a:pPr marL="457200" indent="-457200">
              <a:buClr>
                <a:srgbClr val="FFC000"/>
              </a:buClr>
              <a:buFont typeface="Wingdings" panose="05000000000000000000" pitchFamily="2" charset="2"/>
              <a:buChar char="Ø"/>
            </a:pPr>
            <a:r>
              <a:rPr lang="zh-TW" altLang="en-US" sz="4000" dirty="0" smtClean="0">
                <a:latin typeface="標楷體" panose="03000509000000000000" pitchFamily="65" charset="-120"/>
                <a:ea typeface="標楷體" panose="03000509000000000000" pitchFamily="65" charset="-120"/>
              </a:rPr>
              <a:t>人潮狀況查詢</a:t>
            </a:r>
            <a:endParaRPr lang="zh-TW" altLang="en-US" sz="4000" dirty="0">
              <a:latin typeface="標楷體" panose="03000509000000000000" pitchFamily="65" charset="-120"/>
              <a:ea typeface="標楷體" panose="03000509000000000000" pitchFamily="65" charset="-120"/>
            </a:endParaRPr>
          </a:p>
        </p:txBody>
      </p:sp>
      <p:sp>
        <p:nvSpPr>
          <p:cNvPr id="15" name="文字方塊 14"/>
          <p:cNvSpPr txBox="1"/>
          <p:nvPr/>
        </p:nvSpPr>
        <p:spPr>
          <a:xfrm>
            <a:off x="-169872" y="13631696"/>
            <a:ext cx="6544896" cy="1107996"/>
          </a:xfrm>
          <a:prstGeom prst="rect">
            <a:avLst/>
          </a:prstGeom>
          <a:noFill/>
        </p:spPr>
        <p:txBody>
          <a:bodyPr wrap="square" rtlCol="0">
            <a:spAutoFit/>
          </a:bodyPr>
          <a:lstStyle/>
          <a:p>
            <a:pPr algn="ctr"/>
            <a:r>
              <a:rPr lang="zh-TW" altLang="en-US" sz="6600" b="1" dirty="0" smtClean="0">
                <a:solidFill>
                  <a:srgbClr val="FF9900"/>
                </a:solidFill>
                <a:latin typeface="標楷體" panose="03000509000000000000" pitchFamily="65" charset="-120"/>
                <a:ea typeface="標楷體" panose="03000509000000000000" pitchFamily="65" charset="-120"/>
              </a:rPr>
              <a:t>系統使用軟硬體</a:t>
            </a:r>
            <a:endParaRPr lang="zh-TW" altLang="en-US" sz="6600" b="1" dirty="0">
              <a:solidFill>
                <a:srgbClr val="FF9900"/>
              </a:solidFill>
              <a:latin typeface="標楷體" panose="03000509000000000000" pitchFamily="65" charset="-120"/>
              <a:ea typeface="標楷體" panose="03000509000000000000" pitchFamily="65" charset="-120"/>
            </a:endParaRPr>
          </a:p>
        </p:txBody>
      </p:sp>
      <p:sp>
        <p:nvSpPr>
          <p:cNvPr id="13" name="文字方塊 12"/>
          <p:cNvSpPr txBox="1"/>
          <p:nvPr/>
        </p:nvSpPr>
        <p:spPr>
          <a:xfrm>
            <a:off x="180232" y="14995971"/>
            <a:ext cx="7032545" cy="3170099"/>
          </a:xfrm>
          <a:prstGeom prst="rect">
            <a:avLst/>
          </a:prstGeom>
          <a:noFill/>
        </p:spPr>
        <p:txBody>
          <a:bodyPr wrap="square" rtlCol="0">
            <a:spAutoFit/>
          </a:bodyPr>
          <a:lstStyle/>
          <a:p>
            <a:pPr marL="457200" indent="-457200">
              <a:buClr>
                <a:srgbClr val="FFC000"/>
              </a:buClr>
              <a:buFont typeface="Wingdings" panose="05000000000000000000" pitchFamily="2" charset="2"/>
              <a:buChar char="l"/>
            </a:pPr>
            <a:r>
              <a:rPr lang="zh-TW" altLang="en-US" sz="4000" dirty="0" smtClean="0">
                <a:latin typeface="標楷體" panose="03000509000000000000" pitchFamily="65" charset="-120"/>
                <a:ea typeface="標楷體" panose="03000509000000000000" pitchFamily="65" charset="-120"/>
              </a:rPr>
              <a:t>攝影鏡頭</a:t>
            </a:r>
            <a:endParaRPr lang="en-US" altLang="zh-TW" sz="4000" dirty="0" smtClean="0">
              <a:latin typeface="標楷體" panose="03000509000000000000" pitchFamily="65" charset="-120"/>
              <a:ea typeface="標楷體" panose="03000509000000000000" pitchFamily="65" charset="-120"/>
            </a:endParaRPr>
          </a:p>
          <a:p>
            <a:pPr marL="457200" indent="-457200">
              <a:buClr>
                <a:srgbClr val="FFC000"/>
              </a:buClr>
              <a:buFont typeface="Wingdings" panose="05000000000000000000" pitchFamily="2" charset="2"/>
              <a:buChar char="l"/>
            </a:pPr>
            <a:r>
              <a:rPr lang="en-US" altLang="zh-TW" sz="4000" dirty="0" smtClean="0">
                <a:latin typeface="Times New Roman" panose="02020603050405020304" pitchFamily="18" charset="0"/>
                <a:ea typeface="標楷體" panose="03000509000000000000" pitchFamily="65" charset="-120"/>
                <a:cs typeface="Times New Roman" panose="02020603050405020304" pitchFamily="18" charset="0"/>
              </a:rPr>
              <a:t>Eclipse</a:t>
            </a:r>
          </a:p>
          <a:p>
            <a:pPr marL="457200" indent="-457200">
              <a:buClr>
                <a:srgbClr val="FFC000"/>
              </a:buClr>
              <a:buFont typeface="Wingdings" panose="05000000000000000000" pitchFamily="2" charset="2"/>
              <a:buChar char="l"/>
            </a:pP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Visual </a:t>
            </a:r>
            <a:r>
              <a:rPr lang="en-US" altLang="zh-TW" sz="4000" dirty="0" smtClean="0">
                <a:latin typeface="Times New Roman" panose="02020603050405020304" pitchFamily="18" charset="0"/>
                <a:ea typeface="標楷體" panose="03000509000000000000" pitchFamily="65" charset="-120"/>
                <a:cs typeface="Times New Roman" panose="02020603050405020304" pitchFamily="18" charset="0"/>
              </a:rPr>
              <a:t>studio</a:t>
            </a:r>
          </a:p>
          <a:p>
            <a:pPr marL="457200" indent="-457200">
              <a:buClr>
                <a:srgbClr val="FFC000"/>
              </a:buClr>
              <a:buFont typeface="Wingdings" panose="05000000000000000000" pitchFamily="2" charset="2"/>
              <a:buChar char="l"/>
            </a:pPr>
            <a:r>
              <a:rPr lang="en-US" altLang="zh-TW" sz="4000" dirty="0" err="1" smtClean="0">
                <a:latin typeface="Times New Roman" panose="02020603050405020304" pitchFamily="18" charset="0"/>
                <a:ea typeface="標楷體" panose="03000509000000000000" pitchFamily="65" charset="-120"/>
                <a:cs typeface="Times New Roman" panose="02020603050405020304" pitchFamily="18" charset="0"/>
              </a:rPr>
              <a:t>Ispy</a:t>
            </a:r>
            <a:endParaRPr lang="en-US" altLang="zh-TW" sz="4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Clr>
                <a:srgbClr val="FFC000"/>
              </a:buClr>
              <a:buFont typeface="Wingdings" panose="05000000000000000000" pitchFamily="2" charset="2"/>
              <a:buChar char="l"/>
            </a:pPr>
            <a:r>
              <a:rPr lang="en-US" altLang="zh-TW" sz="4000" dirty="0" err="1">
                <a:latin typeface="Times New Roman" panose="02020603050405020304" pitchFamily="18" charset="0"/>
                <a:ea typeface="標楷體" panose="03000509000000000000" pitchFamily="65" charset="-120"/>
                <a:cs typeface="Times New Roman" panose="02020603050405020304" pitchFamily="18" charset="0"/>
              </a:rPr>
              <a:t>Wamp</a:t>
            </a: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 Server</a:t>
            </a:r>
            <a:endParaRPr lang="zh-TW" altLang="en-US" sz="4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7" name="文字方塊 16"/>
          <p:cNvSpPr txBox="1"/>
          <p:nvPr/>
        </p:nvSpPr>
        <p:spPr>
          <a:xfrm>
            <a:off x="10839003" y="8738048"/>
            <a:ext cx="4790142" cy="1107996"/>
          </a:xfrm>
          <a:prstGeom prst="rect">
            <a:avLst/>
          </a:prstGeom>
          <a:noFill/>
        </p:spPr>
        <p:txBody>
          <a:bodyPr wrap="square" rtlCol="0">
            <a:spAutoFit/>
          </a:bodyPr>
          <a:lstStyle/>
          <a:p>
            <a:r>
              <a:rPr lang="zh-TW" altLang="en-US" sz="6600" b="1" dirty="0">
                <a:solidFill>
                  <a:srgbClr val="FF9900"/>
                </a:solidFill>
                <a:latin typeface="標楷體" panose="03000509000000000000" pitchFamily="65" charset="-120"/>
                <a:ea typeface="標楷體" panose="03000509000000000000" pitchFamily="65" charset="-120"/>
              </a:rPr>
              <a:t>排程演算法</a:t>
            </a:r>
            <a:endParaRPr lang="zh-TW" altLang="en-US" sz="6600" b="1" dirty="0">
              <a:solidFill>
                <a:srgbClr val="FF9900"/>
              </a:solidFill>
              <a:latin typeface="標楷體" panose="03000509000000000000" pitchFamily="65" charset="-120"/>
              <a:ea typeface="標楷體" panose="03000509000000000000" pitchFamily="65" charset="-120"/>
            </a:endParaRPr>
          </a:p>
        </p:txBody>
      </p:sp>
      <p:sp>
        <p:nvSpPr>
          <p:cNvPr id="18" name="文字方塊 17"/>
          <p:cNvSpPr txBox="1"/>
          <p:nvPr/>
        </p:nvSpPr>
        <p:spPr>
          <a:xfrm>
            <a:off x="10839003" y="9805017"/>
            <a:ext cx="10547797" cy="3416320"/>
          </a:xfrm>
          <a:prstGeom prst="rect">
            <a:avLst/>
          </a:prstGeom>
          <a:noFill/>
        </p:spPr>
        <p:txBody>
          <a:bodyPr wrap="square" rtlCol="0">
            <a:spAutoFit/>
          </a:bodyPr>
          <a:lstStyle/>
          <a:p>
            <a:r>
              <a:rPr lang="en-US" altLang="zh-TW" dirty="0" smtClean="0"/>
              <a:t>	</a:t>
            </a:r>
            <a:r>
              <a:rPr lang="zh-TW" altLang="en-US" sz="3600" dirty="0" smtClean="0">
                <a:latin typeface="標楷體" panose="03000509000000000000" pitchFamily="65" charset="-120"/>
                <a:ea typeface="標楷體" panose="03000509000000000000" pitchFamily="65" charset="-120"/>
              </a:rPr>
              <a:t>排程</a:t>
            </a:r>
            <a:r>
              <a:rPr lang="zh-TW" altLang="en-US" sz="3600" dirty="0">
                <a:latin typeface="標楷體" panose="03000509000000000000" pitchFamily="65" charset="-120"/>
                <a:ea typeface="標楷體" panose="03000509000000000000" pitchFamily="65" charset="-120"/>
              </a:rPr>
              <a:t>規劃方面我們分為兩階段來做安排，分別為第一階段的分類以及第二階段的分配，第一階段的排程是利用排序的概念加上分類項目達到</a:t>
            </a:r>
            <a:r>
              <a:rPr lang="zh-TW" altLang="en-US" sz="3600" dirty="0" smtClean="0">
                <a:latin typeface="標楷體" panose="03000509000000000000" pitchFamily="65" charset="-120"/>
                <a:ea typeface="標楷體" panose="03000509000000000000" pitchFamily="65" charset="-120"/>
              </a:rPr>
              <a:t>目的</a:t>
            </a:r>
            <a:r>
              <a:rPr lang="zh-TW" altLang="en-US" sz="3600" dirty="0">
                <a:latin typeface="標楷體" panose="03000509000000000000" pitchFamily="65" charset="-120"/>
                <a:ea typeface="標楷體" panose="03000509000000000000" pitchFamily="65" charset="-120"/>
              </a:rPr>
              <a:t>，第二階段的分配我們參考了排隊理論</a:t>
            </a:r>
            <a:r>
              <a:rPr lang="en-US" altLang="zh-TW" sz="3600" dirty="0">
                <a:latin typeface="標楷體" panose="03000509000000000000" pitchFamily="65" charset="-120"/>
                <a:ea typeface="標楷體" panose="03000509000000000000" pitchFamily="65" charset="-120"/>
              </a:rPr>
              <a:t>(</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Queueing Theory</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的</a:t>
            </a:r>
            <a:r>
              <a:rPr lang="zh-TW" altLang="en-US" sz="3600" dirty="0" smtClean="0">
                <a:latin typeface="標楷體" panose="03000509000000000000" pitchFamily="65" charset="-120"/>
                <a:ea typeface="標楷體" panose="03000509000000000000" pitchFamily="65" charset="-120"/>
              </a:rPr>
              <a:t>概念，透過此演算法使店家能達到更高的效率。</a:t>
            </a:r>
            <a:endParaRPr lang="zh-TW" altLang="en-US" sz="3600" dirty="0">
              <a:latin typeface="標楷體" panose="03000509000000000000" pitchFamily="65" charset="-120"/>
              <a:ea typeface="標楷體" panose="03000509000000000000" pitchFamily="65" charset="-120"/>
            </a:endParaRPr>
          </a:p>
        </p:txBody>
      </p:sp>
      <p:sp>
        <p:nvSpPr>
          <p:cNvPr id="19" name="文字方塊 18"/>
          <p:cNvSpPr txBox="1"/>
          <p:nvPr/>
        </p:nvSpPr>
        <p:spPr>
          <a:xfrm>
            <a:off x="10785615" y="13221337"/>
            <a:ext cx="4790142" cy="1107996"/>
          </a:xfrm>
          <a:prstGeom prst="rect">
            <a:avLst/>
          </a:prstGeom>
          <a:noFill/>
        </p:spPr>
        <p:txBody>
          <a:bodyPr wrap="square" rtlCol="0">
            <a:spAutoFit/>
          </a:bodyPr>
          <a:lstStyle/>
          <a:p>
            <a:r>
              <a:rPr lang="zh-TW" altLang="en-US" sz="6600" b="1" dirty="0">
                <a:solidFill>
                  <a:srgbClr val="FF9900"/>
                </a:solidFill>
                <a:latin typeface="標楷體" panose="03000509000000000000" pitchFamily="65" charset="-120"/>
                <a:ea typeface="標楷體" panose="03000509000000000000" pitchFamily="65" charset="-120"/>
              </a:rPr>
              <a:t>人潮</a:t>
            </a:r>
            <a:r>
              <a:rPr lang="zh-TW" altLang="en-US" sz="6600" b="1" dirty="0" smtClean="0">
                <a:solidFill>
                  <a:srgbClr val="FF9900"/>
                </a:solidFill>
                <a:latin typeface="標楷體" panose="03000509000000000000" pitchFamily="65" charset="-120"/>
                <a:ea typeface="標楷體" panose="03000509000000000000" pitchFamily="65" charset="-120"/>
              </a:rPr>
              <a:t>演算法</a:t>
            </a:r>
            <a:endParaRPr lang="zh-TW" altLang="en-US" sz="6600" b="1" dirty="0">
              <a:solidFill>
                <a:srgbClr val="FF9900"/>
              </a:solidFill>
              <a:latin typeface="標楷體" panose="03000509000000000000" pitchFamily="65" charset="-120"/>
              <a:ea typeface="標楷體" panose="03000509000000000000" pitchFamily="65" charset="-120"/>
            </a:endParaRPr>
          </a:p>
        </p:txBody>
      </p:sp>
      <p:sp>
        <p:nvSpPr>
          <p:cNvPr id="20" name="文字方塊 19"/>
          <p:cNvSpPr txBox="1"/>
          <p:nvPr/>
        </p:nvSpPr>
        <p:spPr>
          <a:xfrm>
            <a:off x="10839002" y="14272696"/>
            <a:ext cx="10547797" cy="2308324"/>
          </a:xfrm>
          <a:prstGeom prst="rect">
            <a:avLst/>
          </a:prstGeom>
          <a:noFill/>
        </p:spPr>
        <p:txBody>
          <a:bodyPr wrap="square" rtlCol="0">
            <a:spAutoFit/>
          </a:bodyPr>
          <a:lstStyle/>
          <a:p>
            <a:r>
              <a:rPr lang="en-US" altLang="zh-TW" sz="3600" dirty="0" smtClean="0">
                <a:latin typeface="標楷體" panose="03000509000000000000" pitchFamily="65" charset="-120"/>
                <a:ea typeface="標楷體" panose="03000509000000000000" pitchFamily="65" charset="-120"/>
              </a:rPr>
              <a:t>	</a:t>
            </a:r>
            <a:r>
              <a:rPr lang="zh-TW" altLang="en-US" sz="3600" dirty="0" smtClean="0">
                <a:latin typeface="標楷體" panose="03000509000000000000" pitchFamily="65" charset="-120"/>
                <a:ea typeface="標楷體" panose="03000509000000000000" pitchFamily="65" charset="-120"/>
              </a:rPr>
              <a:t>在</a:t>
            </a:r>
            <a:r>
              <a:rPr lang="zh-TW" altLang="en-US" sz="3600" dirty="0">
                <a:latin typeface="標楷體" panose="03000509000000000000" pitchFamily="65" charset="-120"/>
                <a:ea typeface="標楷體" panose="03000509000000000000" pitchFamily="65" charset="-120"/>
              </a:rPr>
              <a:t>人潮演算法部分我們參照了兩個目前大型遊行最常使用的計人數方法，</a:t>
            </a:r>
            <a:r>
              <a:rPr lang="en-US" altLang="zh-TW" sz="3600" dirty="0">
                <a:latin typeface="標楷體" panose="03000509000000000000" pitchFamily="65" charset="-120"/>
                <a:ea typeface="標楷體" panose="03000509000000000000" pitchFamily="65" charset="-120"/>
              </a:rPr>
              <a:t>1</a:t>
            </a:r>
            <a:r>
              <a:rPr lang="en-US" altLang="zh-TW" sz="3600" dirty="0" smtClean="0">
                <a:latin typeface="標楷體" panose="03000509000000000000" pitchFamily="65" charset="-120"/>
                <a:ea typeface="標楷體" panose="03000509000000000000" pitchFamily="65" charset="-120"/>
              </a:rPr>
              <a:t>.</a:t>
            </a:r>
            <a:r>
              <a:rPr lang="zh-TW" altLang="en-US" sz="3600" dirty="0" smtClean="0">
                <a:latin typeface="標楷體" panose="03000509000000000000" pitchFamily="65" charset="-120"/>
                <a:ea typeface="標楷體" panose="03000509000000000000" pitchFamily="65" charset="-120"/>
              </a:rPr>
              <a:t>雅各</a:t>
            </a:r>
            <a:r>
              <a:rPr lang="zh-TW" altLang="en-US" sz="3600" dirty="0">
                <a:latin typeface="標楷體" panose="03000509000000000000" pitchFamily="65" charset="-120"/>
                <a:ea typeface="標楷體" panose="03000509000000000000" pitchFamily="65" charset="-120"/>
              </a:rPr>
              <a:t>布斯</a:t>
            </a:r>
            <a:r>
              <a:rPr lang="zh-TW" altLang="en-US" sz="3600" dirty="0" smtClean="0">
                <a:latin typeface="標楷體" panose="03000509000000000000" pitchFamily="65" charset="-120"/>
                <a:ea typeface="標楷體" panose="03000509000000000000" pitchFamily="65" charset="-120"/>
              </a:rPr>
              <a:t>法</a:t>
            </a:r>
            <a:r>
              <a:rPr lang="en-US" altLang="zh-TW" sz="3600" dirty="0" smtClean="0">
                <a:latin typeface="標楷體" panose="03000509000000000000" pitchFamily="65" charset="-120"/>
                <a:ea typeface="標楷體" panose="03000509000000000000" pitchFamily="65" charset="-120"/>
              </a:rPr>
              <a:t>2</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定點點算</a:t>
            </a:r>
            <a:r>
              <a:rPr lang="zh-TW" altLang="en-US" sz="3600" dirty="0" smtClean="0">
                <a:latin typeface="標楷體" panose="03000509000000000000" pitchFamily="65" charset="-120"/>
                <a:ea typeface="標楷體" panose="03000509000000000000" pitchFamily="65" charset="-120"/>
              </a:rPr>
              <a:t>法，</a:t>
            </a:r>
            <a:r>
              <a:rPr lang="zh-TW" altLang="en-US" sz="3600" dirty="0">
                <a:latin typeface="標楷體" panose="03000509000000000000" pitchFamily="65" charset="-120"/>
                <a:ea typeface="標楷體" panose="03000509000000000000" pitchFamily="65" charset="-120"/>
              </a:rPr>
              <a:t>在設計上我們將整個餐廳分為入口，走道及座位部分。</a:t>
            </a:r>
          </a:p>
        </p:txBody>
      </p:sp>
      <p:sp>
        <p:nvSpPr>
          <p:cNvPr id="21" name="文字方塊 20"/>
          <p:cNvSpPr txBox="1"/>
          <p:nvPr/>
        </p:nvSpPr>
        <p:spPr>
          <a:xfrm>
            <a:off x="10839003" y="16581020"/>
            <a:ext cx="6428872" cy="1107996"/>
          </a:xfrm>
          <a:prstGeom prst="rect">
            <a:avLst/>
          </a:prstGeom>
          <a:noFill/>
        </p:spPr>
        <p:txBody>
          <a:bodyPr wrap="square" rtlCol="0">
            <a:spAutoFit/>
          </a:bodyPr>
          <a:lstStyle/>
          <a:p>
            <a:r>
              <a:rPr lang="en-US" altLang="zh-TW" sz="6600" b="1" dirty="0">
                <a:solidFill>
                  <a:srgbClr val="FF9900"/>
                </a:solidFill>
                <a:latin typeface="標楷體" panose="03000509000000000000" pitchFamily="65" charset="-120"/>
                <a:ea typeface="標楷體" panose="03000509000000000000" pitchFamily="65" charset="-120"/>
              </a:rPr>
              <a:t>APP</a:t>
            </a:r>
            <a:r>
              <a:rPr lang="zh-TW" altLang="en-US" sz="6600" b="1" dirty="0">
                <a:solidFill>
                  <a:srgbClr val="FF9900"/>
                </a:solidFill>
                <a:latin typeface="標楷體" panose="03000509000000000000" pitchFamily="65" charset="-120"/>
                <a:ea typeface="標楷體" panose="03000509000000000000" pitchFamily="65" charset="-120"/>
              </a:rPr>
              <a:t>使用介面</a:t>
            </a:r>
            <a:endParaRPr lang="zh-TW" altLang="en-US" sz="6600" b="1" dirty="0">
              <a:solidFill>
                <a:srgbClr val="FF9900"/>
              </a:solidFill>
              <a:latin typeface="標楷體" panose="03000509000000000000" pitchFamily="65" charset="-120"/>
              <a:ea typeface="標楷體" panose="03000509000000000000" pitchFamily="65" charset="-120"/>
            </a:endParaRPr>
          </a:p>
        </p:txBody>
      </p:sp>
      <p:pic>
        <p:nvPicPr>
          <p:cNvPr id="22" name="圖片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5248" y="17696316"/>
            <a:ext cx="2994306" cy="5327369"/>
          </a:xfrm>
          <a:prstGeom prst="rect">
            <a:avLst/>
          </a:prstGeom>
        </p:spPr>
      </p:pic>
      <p:pic>
        <p:nvPicPr>
          <p:cNvPr id="23" name="圖片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50847" y="17648590"/>
            <a:ext cx="3017028" cy="5367795"/>
          </a:xfrm>
          <a:prstGeom prst="rect">
            <a:avLst/>
          </a:prstGeom>
        </p:spPr>
      </p:pic>
      <p:pic>
        <p:nvPicPr>
          <p:cNvPr id="28" name="圖片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03996" y="23780947"/>
            <a:ext cx="3128491" cy="5566107"/>
          </a:xfrm>
          <a:prstGeom prst="rect">
            <a:avLst/>
          </a:prstGeom>
        </p:spPr>
      </p:pic>
      <p:pic>
        <p:nvPicPr>
          <p:cNvPr id="29" name="圖片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2192" y="17572994"/>
            <a:ext cx="3059517" cy="5443391"/>
          </a:xfrm>
          <a:prstGeom prst="rect">
            <a:avLst/>
          </a:prstGeom>
        </p:spPr>
      </p:pic>
      <p:pic>
        <p:nvPicPr>
          <p:cNvPr id="31" name="圖片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45248" y="23780947"/>
            <a:ext cx="3128491" cy="5566107"/>
          </a:xfrm>
          <a:prstGeom prst="rect">
            <a:avLst/>
          </a:prstGeom>
        </p:spPr>
      </p:pic>
      <p:pic>
        <p:nvPicPr>
          <p:cNvPr id="1024" name="圖片 10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195115" y="23780947"/>
            <a:ext cx="3128491" cy="5566107"/>
          </a:xfrm>
          <a:prstGeom prst="rect">
            <a:avLst/>
          </a:prstGeom>
        </p:spPr>
      </p:pic>
      <p:sp>
        <p:nvSpPr>
          <p:cNvPr id="1025" name="文字方塊 1024"/>
          <p:cNvSpPr txBox="1"/>
          <p:nvPr/>
        </p:nvSpPr>
        <p:spPr>
          <a:xfrm>
            <a:off x="11030018" y="23023685"/>
            <a:ext cx="2424765" cy="584775"/>
          </a:xfrm>
          <a:prstGeom prst="rect">
            <a:avLst/>
          </a:prstGeom>
          <a:noFill/>
        </p:spPr>
        <p:txBody>
          <a:bodyPr wrap="square" rtlCol="0">
            <a:spAutoFit/>
          </a:bodyPr>
          <a:lstStyle/>
          <a:p>
            <a:pPr algn="ct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APP</a:t>
            </a:r>
            <a:r>
              <a:rPr lang="zh-TW" altLang="en-US" b="1" dirty="0" smtClean="0">
                <a:latin typeface="標楷體" panose="03000509000000000000" pitchFamily="65" charset="-120"/>
                <a:ea typeface="標楷體" panose="03000509000000000000" pitchFamily="65" charset="-120"/>
              </a:rPr>
              <a:t>主畫面</a:t>
            </a:r>
            <a:endParaRPr lang="zh-TW" altLang="en-US" b="1" dirty="0">
              <a:latin typeface="標楷體" panose="03000509000000000000" pitchFamily="65" charset="-120"/>
              <a:ea typeface="標楷體" panose="03000509000000000000" pitchFamily="65" charset="-120"/>
            </a:endParaRPr>
          </a:p>
        </p:txBody>
      </p:sp>
      <p:sp>
        <p:nvSpPr>
          <p:cNvPr id="39" name="文字方塊 38"/>
          <p:cNvSpPr txBox="1"/>
          <p:nvPr/>
        </p:nvSpPr>
        <p:spPr>
          <a:xfrm>
            <a:off x="14665914" y="23050556"/>
            <a:ext cx="2186892" cy="584775"/>
          </a:xfrm>
          <a:prstGeom prst="rect">
            <a:avLst/>
          </a:prstGeom>
          <a:noFill/>
        </p:spPr>
        <p:txBody>
          <a:bodyPr wrap="square" rtlCol="0">
            <a:spAutoFit/>
          </a:bodyPr>
          <a:lstStyle/>
          <a:p>
            <a:pPr algn="ctr"/>
            <a:r>
              <a:rPr lang="zh-TW" altLang="en-US" b="1" dirty="0" smtClean="0">
                <a:latin typeface="標楷體" panose="03000509000000000000" pitchFamily="65" charset="-120"/>
                <a:ea typeface="標楷體" panose="03000509000000000000" pitchFamily="65" charset="-120"/>
              </a:rPr>
              <a:t>線上點餐</a:t>
            </a:r>
            <a:endParaRPr lang="zh-TW" altLang="en-US" b="1" dirty="0">
              <a:latin typeface="標楷體" panose="03000509000000000000" pitchFamily="65" charset="-120"/>
              <a:ea typeface="標楷體" panose="03000509000000000000" pitchFamily="65" charset="-120"/>
            </a:endParaRPr>
          </a:p>
        </p:txBody>
      </p:sp>
      <p:sp>
        <p:nvSpPr>
          <p:cNvPr id="40" name="文字方塊 39"/>
          <p:cNvSpPr txBox="1"/>
          <p:nvPr/>
        </p:nvSpPr>
        <p:spPr>
          <a:xfrm>
            <a:off x="18274795" y="23043556"/>
            <a:ext cx="2186892" cy="584775"/>
          </a:xfrm>
          <a:prstGeom prst="rect">
            <a:avLst/>
          </a:prstGeom>
          <a:noFill/>
        </p:spPr>
        <p:txBody>
          <a:bodyPr wrap="square" rtlCol="0">
            <a:spAutoFit/>
          </a:bodyPr>
          <a:lstStyle/>
          <a:p>
            <a:pPr algn="ctr"/>
            <a:r>
              <a:rPr lang="zh-TW" altLang="en-US" b="1" dirty="0" smtClean="0">
                <a:latin typeface="標楷體" panose="03000509000000000000" pitchFamily="65" charset="-120"/>
                <a:ea typeface="標楷體" panose="03000509000000000000" pitchFamily="65" charset="-120"/>
              </a:rPr>
              <a:t>時間預估</a:t>
            </a:r>
            <a:endParaRPr lang="zh-TW" altLang="en-US" b="1" dirty="0">
              <a:latin typeface="標楷體" panose="03000509000000000000" pitchFamily="65" charset="-120"/>
              <a:ea typeface="標楷體" panose="03000509000000000000" pitchFamily="65" charset="-120"/>
            </a:endParaRPr>
          </a:p>
        </p:txBody>
      </p:sp>
      <p:sp>
        <p:nvSpPr>
          <p:cNvPr id="41" name="文字方塊 40"/>
          <p:cNvSpPr txBox="1"/>
          <p:nvPr/>
        </p:nvSpPr>
        <p:spPr>
          <a:xfrm>
            <a:off x="11148955" y="29347054"/>
            <a:ext cx="2186892" cy="584775"/>
          </a:xfrm>
          <a:prstGeom prst="rect">
            <a:avLst/>
          </a:prstGeom>
          <a:noFill/>
        </p:spPr>
        <p:txBody>
          <a:bodyPr wrap="square" rtlCol="0">
            <a:spAutoFit/>
          </a:bodyPr>
          <a:lstStyle/>
          <a:p>
            <a:pPr algn="ctr"/>
            <a:r>
              <a:rPr lang="zh-TW" altLang="en-US" b="1" dirty="0">
                <a:latin typeface="標楷體" panose="03000509000000000000" pitchFamily="65" charset="-120"/>
                <a:ea typeface="標楷體" panose="03000509000000000000" pitchFamily="65" charset="-120"/>
              </a:rPr>
              <a:t>通知訊息</a:t>
            </a:r>
          </a:p>
        </p:txBody>
      </p:sp>
      <p:sp>
        <p:nvSpPr>
          <p:cNvPr id="42" name="文字方塊 41"/>
          <p:cNvSpPr txBox="1"/>
          <p:nvPr/>
        </p:nvSpPr>
        <p:spPr>
          <a:xfrm>
            <a:off x="14665914" y="29347054"/>
            <a:ext cx="2186892" cy="584775"/>
          </a:xfrm>
          <a:prstGeom prst="rect">
            <a:avLst/>
          </a:prstGeom>
          <a:noFill/>
        </p:spPr>
        <p:txBody>
          <a:bodyPr wrap="square" rtlCol="0">
            <a:spAutoFit/>
          </a:bodyPr>
          <a:lstStyle/>
          <a:p>
            <a:pPr algn="ctr"/>
            <a:r>
              <a:rPr lang="zh-TW" altLang="en-US" b="1" dirty="0" smtClean="0">
                <a:latin typeface="標楷體" panose="03000509000000000000" pitchFamily="65" charset="-120"/>
                <a:ea typeface="標楷體" panose="03000509000000000000" pitchFamily="65" charset="-120"/>
              </a:rPr>
              <a:t>食材平台</a:t>
            </a:r>
            <a:endParaRPr lang="en-US" altLang="zh-TW" b="1" dirty="0" smtClean="0">
              <a:latin typeface="標楷體" panose="03000509000000000000" pitchFamily="65" charset="-120"/>
              <a:ea typeface="標楷體" panose="03000509000000000000" pitchFamily="65" charset="-120"/>
            </a:endParaRPr>
          </a:p>
        </p:txBody>
      </p:sp>
      <p:sp>
        <p:nvSpPr>
          <p:cNvPr id="43" name="文字方塊 42"/>
          <p:cNvSpPr txBox="1"/>
          <p:nvPr/>
        </p:nvSpPr>
        <p:spPr>
          <a:xfrm>
            <a:off x="18056638" y="29342997"/>
            <a:ext cx="2623205" cy="584775"/>
          </a:xfrm>
          <a:prstGeom prst="rect">
            <a:avLst/>
          </a:prstGeom>
          <a:noFill/>
        </p:spPr>
        <p:txBody>
          <a:bodyPr wrap="square" rtlCol="0">
            <a:spAutoFit/>
          </a:bodyPr>
          <a:lstStyle/>
          <a:p>
            <a:pPr algn="ctr"/>
            <a:r>
              <a:rPr lang="zh-TW" altLang="en-US" b="1" dirty="0" smtClean="0">
                <a:latin typeface="標楷體" panose="03000509000000000000" pitchFamily="65" charset="-120"/>
                <a:ea typeface="標楷體" panose="03000509000000000000" pitchFamily="65" charset="-120"/>
              </a:rPr>
              <a:t>餐點數量查詢</a:t>
            </a:r>
            <a:endParaRPr lang="zh-TW" altLang="en-US"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5145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地平線">
  <a:themeElements>
    <a:clrScheme name="地平線">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地平線">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地平線">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81</TotalTime>
  <Words>79</Words>
  <Application>Microsoft Office PowerPoint</Application>
  <PresentationFormat>自訂</PresentationFormat>
  <Paragraphs>37</Paragraphs>
  <Slides>1</Slides>
  <Notes>0</Notes>
  <HiddenSlides>0</HiddenSlides>
  <MMClips>0</MMClips>
  <ScaleCrop>false</ScaleCrop>
  <HeadingPairs>
    <vt:vector size="4" baseType="variant">
      <vt:variant>
        <vt:lpstr>佈景主題</vt:lpstr>
      </vt:variant>
      <vt:variant>
        <vt:i4>1</vt:i4>
      </vt:variant>
      <vt:variant>
        <vt:lpstr>投影片標題</vt:lpstr>
      </vt:variant>
      <vt:variant>
        <vt:i4>1</vt:i4>
      </vt:variant>
    </vt:vector>
  </HeadingPairs>
  <TitlesOfParts>
    <vt:vector size="2" baseType="lpstr">
      <vt:lpstr>地平線</vt:lpstr>
      <vt:lpstr>線上點餐系統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線上點餐系統</dc:title>
  <dc:creator>許名宏</dc:creator>
  <cp:lastModifiedBy>user</cp:lastModifiedBy>
  <cp:revision>9</cp:revision>
  <dcterms:created xsi:type="dcterms:W3CDTF">2016-12-23T06:36:50Z</dcterms:created>
  <dcterms:modified xsi:type="dcterms:W3CDTF">2016-12-24T13:14:05Z</dcterms:modified>
</cp:coreProperties>
</file>