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7" r:id="rId2"/>
    <p:sldId id="259" r:id="rId3"/>
    <p:sldId id="264" r:id="rId4"/>
    <p:sldId id="270" r:id="rId5"/>
    <p:sldId id="271" r:id="rId6"/>
    <p:sldId id="272" r:id="rId7"/>
    <p:sldId id="27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D64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5214" autoAdjust="0"/>
  </p:normalViewPr>
  <p:slideViewPr>
    <p:cSldViewPr snapToGrid="0">
      <p:cViewPr varScale="1">
        <p:scale>
          <a:sx n="80" d="100"/>
          <a:sy n="80" d="100"/>
        </p:scale>
        <p:origin x="58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D39314-5323-4C01-968D-E56F80C25B4E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AAA9D5-26C5-45E6-B24C-E244C094CB5E}">
      <dgm:prSet custT="1"/>
      <dgm:spPr>
        <a:solidFill>
          <a:schemeClr val="accent5">
            <a:lumMod val="20000"/>
            <a:lumOff val="80000"/>
            <a:alpha val="90000"/>
          </a:schemeClr>
        </a:solidFill>
        <a:ln>
          <a:solidFill>
            <a:schemeClr val="bg2"/>
          </a:solidFill>
        </a:ln>
      </dgm:spPr>
      <dgm:t>
        <a:bodyPr/>
        <a:lstStyle/>
        <a:p>
          <a:r>
            <a:rPr lang="ko-KR" altLang="en-US" sz="24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참여사업</a:t>
          </a:r>
          <a:endParaRPr lang="en-US" sz="24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C7181542-42F8-4D68-A4AC-07FACC99DF7D}" type="parTrans" cxnId="{20CD60C7-AF7C-40EB-B8EE-08AA75F724F6}">
      <dgm:prSet/>
      <dgm:spPr/>
      <dgm:t>
        <a:bodyPr/>
        <a:lstStyle/>
        <a:p>
          <a:endParaRPr lang="en-US"/>
        </a:p>
      </dgm:t>
    </dgm:pt>
    <dgm:pt modelId="{B9BD4D23-42DF-44A5-9157-5C7DAA639B48}" type="sibTrans" cxnId="{20CD60C7-AF7C-40EB-B8EE-08AA75F724F6}">
      <dgm:prSet/>
      <dgm:spPr/>
      <dgm:t>
        <a:bodyPr/>
        <a:lstStyle/>
        <a:p>
          <a:endParaRPr lang="en-US"/>
        </a:p>
      </dgm:t>
    </dgm:pt>
    <dgm:pt modelId="{3DB32E2A-FB2C-4FD0-BA13-8A3DFD27A1F2}">
      <dgm:prSet custT="1"/>
      <dgm:spPr>
        <a:solidFill>
          <a:schemeClr val="accent5">
            <a:lumMod val="20000"/>
            <a:lumOff val="80000"/>
            <a:alpha val="90000"/>
          </a:schemeClr>
        </a:solidFill>
        <a:ln>
          <a:solidFill>
            <a:schemeClr val="bg2"/>
          </a:solidFill>
        </a:ln>
      </dgm:spPr>
      <dgm:t>
        <a:bodyPr/>
        <a:lstStyle/>
        <a:p>
          <a:r>
            <a:rPr lang="ko-KR" altLang="en-US" sz="24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다짐</a:t>
          </a:r>
          <a:endParaRPr lang="en-US" sz="24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85D0D2EE-8C60-41E5-AEC5-A0A1C5CB9084}" type="parTrans" cxnId="{D56096D8-864C-428D-B16D-2A4FAB001073}">
      <dgm:prSet/>
      <dgm:spPr/>
      <dgm:t>
        <a:bodyPr/>
        <a:lstStyle/>
        <a:p>
          <a:endParaRPr lang="en-US"/>
        </a:p>
      </dgm:t>
    </dgm:pt>
    <dgm:pt modelId="{DBCA1ABD-8EC7-4C21-ACFF-76E0C72E1E70}" type="sibTrans" cxnId="{D56096D8-864C-428D-B16D-2A4FAB001073}">
      <dgm:prSet/>
      <dgm:spPr/>
      <dgm:t>
        <a:bodyPr/>
        <a:lstStyle/>
        <a:p>
          <a:endParaRPr lang="en-US"/>
        </a:p>
      </dgm:t>
    </dgm:pt>
    <dgm:pt modelId="{74230AA7-D262-4B39-B381-C8D971751FDA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solidFill>
            <a:schemeClr val="bg2"/>
          </a:solidFill>
        </a:ln>
      </dgm:spPr>
      <dgm:t>
        <a:bodyPr/>
        <a:lstStyle/>
        <a:p>
          <a:r>
            <a:rPr lang="ko-KR" altLang="en-US" sz="24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소개</a:t>
          </a:r>
          <a:endParaRPr lang="en-US" sz="24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808826D8-E938-4D66-990D-417EFAD7CEBD}" type="sibTrans" cxnId="{0F98E1B0-ECEE-4CF4-A355-421485AF337A}">
      <dgm:prSet/>
      <dgm:spPr/>
      <dgm:t>
        <a:bodyPr/>
        <a:lstStyle/>
        <a:p>
          <a:endParaRPr lang="en-US"/>
        </a:p>
      </dgm:t>
    </dgm:pt>
    <dgm:pt modelId="{A7FA6E84-99B0-47D8-BED7-F4334C26E798}" type="parTrans" cxnId="{0F98E1B0-ECEE-4CF4-A355-421485AF337A}">
      <dgm:prSet/>
      <dgm:spPr/>
      <dgm:t>
        <a:bodyPr/>
        <a:lstStyle/>
        <a:p>
          <a:endParaRPr lang="en-US"/>
        </a:p>
      </dgm:t>
    </dgm:pt>
    <dgm:pt modelId="{04F37F87-9A98-412F-AF5D-7E667C8102DD}">
      <dgm:prSet custT="1"/>
      <dgm:spPr>
        <a:solidFill>
          <a:schemeClr val="accent5">
            <a:lumMod val="20000"/>
            <a:lumOff val="80000"/>
            <a:alpha val="90000"/>
          </a:schemeClr>
        </a:solidFill>
        <a:ln>
          <a:solidFill>
            <a:schemeClr val="bg2"/>
          </a:solidFill>
        </a:ln>
      </dgm:spPr>
      <dgm:t>
        <a:bodyPr/>
        <a:lstStyle/>
        <a:p>
          <a:r>
            <a:rPr lang="ko-KR" altLang="en-US" sz="24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기술경험</a:t>
          </a:r>
          <a:endParaRPr lang="en-US" sz="24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907DEF42-7A1D-487D-B670-BD3AB91FFF9E}" type="parTrans" cxnId="{B8004D63-A5EE-4C01-AD15-12E85C7BF222}">
      <dgm:prSet/>
      <dgm:spPr/>
      <dgm:t>
        <a:bodyPr/>
        <a:lstStyle/>
        <a:p>
          <a:pPr latinLnBrk="1"/>
          <a:endParaRPr lang="ko-KR" altLang="en-US"/>
        </a:p>
      </dgm:t>
    </dgm:pt>
    <dgm:pt modelId="{36BED2B0-2777-41CF-B9C9-D52DD476471A}" type="sibTrans" cxnId="{B8004D63-A5EE-4C01-AD15-12E85C7BF222}">
      <dgm:prSet/>
      <dgm:spPr/>
      <dgm:t>
        <a:bodyPr/>
        <a:lstStyle/>
        <a:p>
          <a:pPr latinLnBrk="1"/>
          <a:endParaRPr lang="ko-KR" altLang="en-US"/>
        </a:p>
      </dgm:t>
    </dgm:pt>
    <dgm:pt modelId="{5B16D012-6450-4A4F-BE9A-C33C4801F83B}">
      <dgm:prSet custT="1"/>
      <dgm:spPr>
        <a:solidFill>
          <a:schemeClr val="accent5">
            <a:lumMod val="20000"/>
            <a:lumOff val="80000"/>
            <a:alpha val="90000"/>
          </a:schemeClr>
        </a:solidFill>
        <a:ln>
          <a:solidFill>
            <a:schemeClr val="bg2"/>
          </a:solidFill>
        </a:ln>
      </dgm:spPr>
      <dgm:t>
        <a:bodyPr/>
        <a:lstStyle/>
        <a:p>
          <a:r>
            <a:rPr lang="ko-KR" altLang="en-US" sz="24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강점</a:t>
          </a:r>
          <a:endParaRPr lang="en-US" sz="24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999771EC-F0F2-45B9-B19B-DF1C62C58045}" type="parTrans" cxnId="{983D63A6-1BB6-4015-9411-40E6DAF84EA2}">
      <dgm:prSet/>
      <dgm:spPr/>
      <dgm:t>
        <a:bodyPr/>
        <a:lstStyle/>
        <a:p>
          <a:pPr latinLnBrk="1"/>
          <a:endParaRPr lang="ko-KR" altLang="en-US"/>
        </a:p>
      </dgm:t>
    </dgm:pt>
    <dgm:pt modelId="{77B0A6BA-EF05-4B69-87ED-90C681EF5AD7}" type="sibTrans" cxnId="{983D63A6-1BB6-4015-9411-40E6DAF84EA2}">
      <dgm:prSet/>
      <dgm:spPr/>
      <dgm:t>
        <a:bodyPr/>
        <a:lstStyle/>
        <a:p>
          <a:pPr latinLnBrk="1"/>
          <a:endParaRPr lang="ko-KR" altLang="en-US"/>
        </a:p>
      </dgm:t>
    </dgm:pt>
    <dgm:pt modelId="{B938727E-AA26-4EBD-995F-5424C98BE7DF}" type="pres">
      <dgm:prSet presAssocID="{FCD39314-5323-4C01-968D-E56F80C25B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0724C4-1FE4-49E7-A6AA-8F0437AA5818}" type="pres">
      <dgm:prSet presAssocID="{74230AA7-D262-4B39-B381-C8D971751FDA}" presName="hierRoot1" presStyleCnt="0"/>
      <dgm:spPr/>
    </dgm:pt>
    <dgm:pt modelId="{835268B6-92C2-404B-9490-8ED608490EC7}" type="pres">
      <dgm:prSet presAssocID="{74230AA7-D262-4B39-B381-C8D971751FDA}" presName="composite" presStyleCnt="0"/>
      <dgm:spPr/>
    </dgm:pt>
    <dgm:pt modelId="{2802D52E-EEEA-4F7E-8A92-A654F761F15A}" type="pres">
      <dgm:prSet presAssocID="{74230AA7-D262-4B39-B381-C8D971751FDA}" presName="background" presStyleLbl="node0" presStyleIdx="0" presStyleCnt="5"/>
      <dgm:spPr>
        <a:solidFill>
          <a:schemeClr val="accent1"/>
        </a:solidFill>
      </dgm:spPr>
    </dgm:pt>
    <dgm:pt modelId="{165EAE49-92AA-425C-8192-CA39F688817C}" type="pres">
      <dgm:prSet presAssocID="{74230AA7-D262-4B39-B381-C8D971751FDA}" presName="text" presStyleLbl="fgAcc0" presStyleIdx="0" presStyleCnt="5">
        <dgm:presLayoutVars>
          <dgm:chPref val="3"/>
        </dgm:presLayoutVars>
      </dgm:prSet>
      <dgm:spPr/>
    </dgm:pt>
    <dgm:pt modelId="{3D6680B7-A244-4A5E-B857-AF17AAEF1DE0}" type="pres">
      <dgm:prSet presAssocID="{74230AA7-D262-4B39-B381-C8D971751FDA}" presName="hierChild2" presStyleCnt="0"/>
      <dgm:spPr/>
    </dgm:pt>
    <dgm:pt modelId="{6AD95FDB-B97B-4AAF-96E5-1F7165CDE526}" type="pres">
      <dgm:prSet presAssocID="{91AAA9D5-26C5-45E6-B24C-E244C094CB5E}" presName="hierRoot1" presStyleCnt="0"/>
      <dgm:spPr/>
    </dgm:pt>
    <dgm:pt modelId="{F402DF60-6FE6-4788-9AE2-A828B94F0116}" type="pres">
      <dgm:prSet presAssocID="{91AAA9D5-26C5-45E6-B24C-E244C094CB5E}" presName="composite" presStyleCnt="0"/>
      <dgm:spPr/>
    </dgm:pt>
    <dgm:pt modelId="{03F63B5A-1DFB-454B-A831-C463B4E29963}" type="pres">
      <dgm:prSet presAssocID="{91AAA9D5-26C5-45E6-B24C-E244C094CB5E}" presName="background" presStyleLbl="node0" presStyleIdx="1" presStyleCnt="5"/>
      <dgm:spPr>
        <a:solidFill>
          <a:schemeClr val="accent1"/>
        </a:solidFill>
      </dgm:spPr>
    </dgm:pt>
    <dgm:pt modelId="{F09AEEAE-5363-4949-A64A-5ABD03C3FB67}" type="pres">
      <dgm:prSet presAssocID="{91AAA9D5-26C5-45E6-B24C-E244C094CB5E}" presName="text" presStyleLbl="fgAcc0" presStyleIdx="1" presStyleCnt="5">
        <dgm:presLayoutVars>
          <dgm:chPref val="3"/>
        </dgm:presLayoutVars>
      </dgm:prSet>
      <dgm:spPr/>
    </dgm:pt>
    <dgm:pt modelId="{188DA109-2758-498D-990C-81030C096DA4}" type="pres">
      <dgm:prSet presAssocID="{91AAA9D5-26C5-45E6-B24C-E244C094CB5E}" presName="hierChild2" presStyleCnt="0"/>
      <dgm:spPr/>
    </dgm:pt>
    <dgm:pt modelId="{809C1BA2-5ACA-4D31-B1DC-24BB8F28FA33}" type="pres">
      <dgm:prSet presAssocID="{04F37F87-9A98-412F-AF5D-7E667C8102DD}" presName="hierRoot1" presStyleCnt="0"/>
      <dgm:spPr/>
    </dgm:pt>
    <dgm:pt modelId="{40BC4E60-1078-4616-AC3F-900473400E14}" type="pres">
      <dgm:prSet presAssocID="{04F37F87-9A98-412F-AF5D-7E667C8102DD}" presName="composite" presStyleCnt="0"/>
      <dgm:spPr/>
    </dgm:pt>
    <dgm:pt modelId="{BB35693E-9763-42B4-914D-8A5DF7E6D626}" type="pres">
      <dgm:prSet presAssocID="{04F37F87-9A98-412F-AF5D-7E667C8102DD}" presName="background" presStyleLbl="node0" presStyleIdx="2" presStyleCnt="5"/>
      <dgm:spPr/>
    </dgm:pt>
    <dgm:pt modelId="{9DFFBC6B-B5F6-4392-B547-0934E8B8728B}" type="pres">
      <dgm:prSet presAssocID="{04F37F87-9A98-412F-AF5D-7E667C8102DD}" presName="text" presStyleLbl="fgAcc0" presStyleIdx="2" presStyleCnt="5">
        <dgm:presLayoutVars>
          <dgm:chPref val="3"/>
        </dgm:presLayoutVars>
      </dgm:prSet>
      <dgm:spPr/>
    </dgm:pt>
    <dgm:pt modelId="{4D5EEAC8-DA29-4FE2-8916-DD7E1A5B8E25}" type="pres">
      <dgm:prSet presAssocID="{04F37F87-9A98-412F-AF5D-7E667C8102DD}" presName="hierChild2" presStyleCnt="0"/>
      <dgm:spPr/>
    </dgm:pt>
    <dgm:pt modelId="{28410F35-6A6B-44AB-9653-4B5BB34AC252}" type="pres">
      <dgm:prSet presAssocID="{5B16D012-6450-4A4F-BE9A-C33C4801F83B}" presName="hierRoot1" presStyleCnt="0"/>
      <dgm:spPr/>
    </dgm:pt>
    <dgm:pt modelId="{A6541573-657E-49C3-B685-C789051FAF1B}" type="pres">
      <dgm:prSet presAssocID="{5B16D012-6450-4A4F-BE9A-C33C4801F83B}" presName="composite" presStyleCnt="0"/>
      <dgm:spPr/>
    </dgm:pt>
    <dgm:pt modelId="{85587A54-F883-41EA-9B3C-749AB8A3744E}" type="pres">
      <dgm:prSet presAssocID="{5B16D012-6450-4A4F-BE9A-C33C4801F83B}" presName="background" presStyleLbl="node0" presStyleIdx="3" presStyleCnt="5"/>
      <dgm:spPr/>
    </dgm:pt>
    <dgm:pt modelId="{32D97637-7CEE-4938-9E03-49784DF2F888}" type="pres">
      <dgm:prSet presAssocID="{5B16D012-6450-4A4F-BE9A-C33C4801F83B}" presName="text" presStyleLbl="fgAcc0" presStyleIdx="3" presStyleCnt="5">
        <dgm:presLayoutVars>
          <dgm:chPref val="3"/>
        </dgm:presLayoutVars>
      </dgm:prSet>
      <dgm:spPr/>
    </dgm:pt>
    <dgm:pt modelId="{770B2084-B65E-40F5-9CA7-16338F89309D}" type="pres">
      <dgm:prSet presAssocID="{5B16D012-6450-4A4F-BE9A-C33C4801F83B}" presName="hierChild2" presStyleCnt="0"/>
      <dgm:spPr/>
    </dgm:pt>
    <dgm:pt modelId="{007E6546-1986-49D7-BC4F-95A350A5DB1B}" type="pres">
      <dgm:prSet presAssocID="{3DB32E2A-FB2C-4FD0-BA13-8A3DFD27A1F2}" presName="hierRoot1" presStyleCnt="0"/>
      <dgm:spPr/>
    </dgm:pt>
    <dgm:pt modelId="{9F8600F8-40D3-40CA-A42C-91EB7D324DC9}" type="pres">
      <dgm:prSet presAssocID="{3DB32E2A-FB2C-4FD0-BA13-8A3DFD27A1F2}" presName="composite" presStyleCnt="0"/>
      <dgm:spPr/>
    </dgm:pt>
    <dgm:pt modelId="{767C24A7-4CEB-46CB-8CB6-D06F5E72D10D}" type="pres">
      <dgm:prSet presAssocID="{3DB32E2A-FB2C-4FD0-BA13-8A3DFD27A1F2}" presName="background" presStyleLbl="node0" presStyleIdx="4" presStyleCnt="5"/>
      <dgm:spPr>
        <a:solidFill>
          <a:schemeClr val="accent1"/>
        </a:solidFill>
      </dgm:spPr>
    </dgm:pt>
    <dgm:pt modelId="{FE2355E1-EA5F-4B08-B730-407B141D353E}" type="pres">
      <dgm:prSet presAssocID="{3DB32E2A-FB2C-4FD0-BA13-8A3DFD27A1F2}" presName="text" presStyleLbl="fgAcc0" presStyleIdx="4" presStyleCnt="5">
        <dgm:presLayoutVars>
          <dgm:chPref val="3"/>
        </dgm:presLayoutVars>
      </dgm:prSet>
      <dgm:spPr/>
    </dgm:pt>
    <dgm:pt modelId="{1DB2830F-3CD0-4C4F-8FEE-614E8088DB70}" type="pres">
      <dgm:prSet presAssocID="{3DB32E2A-FB2C-4FD0-BA13-8A3DFD27A1F2}" presName="hierChild2" presStyleCnt="0"/>
      <dgm:spPr/>
    </dgm:pt>
  </dgm:ptLst>
  <dgm:cxnLst>
    <dgm:cxn modelId="{1CB26008-E4AC-4EA4-A91A-24846E81862A}" type="presOf" srcId="{91AAA9D5-26C5-45E6-B24C-E244C094CB5E}" destId="{F09AEEAE-5363-4949-A64A-5ABD03C3FB67}" srcOrd="0" destOrd="0" presId="urn:microsoft.com/office/officeart/2005/8/layout/hierarchy1"/>
    <dgm:cxn modelId="{17B36F23-9695-4CC6-8522-F37DDEC5C538}" type="presOf" srcId="{74230AA7-D262-4B39-B381-C8D971751FDA}" destId="{165EAE49-92AA-425C-8192-CA39F688817C}" srcOrd="0" destOrd="0" presId="urn:microsoft.com/office/officeart/2005/8/layout/hierarchy1"/>
    <dgm:cxn modelId="{B8004D63-A5EE-4C01-AD15-12E85C7BF222}" srcId="{FCD39314-5323-4C01-968D-E56F80C25B4E}" destId="{04F37F87-9A98-412F-AF5D-7E667C8102DD}" srcOrd="2" destOrd="0" parTransId="{907DEF42-7A1D-487D-B670-BD3AB91FFF9E}" sibTransId="{36BED2B0-2777-41CF-B9C9-D52DD476471A}"/>
    <dgm:cxn modelId="{859F558F-6EC3-4C14-A962-EA2362D6BB74}" type="presOf" srcId="{5B16D012-6450-4A4F-BE9A-C33C4801F83B}" destId="{32D97637-7CEE-4938-9E03-49784DF2F888}" srcOrd="0" destOrd="0" presId="urn:microsoft.com/office/officeart/2005/8/layout/hierarchy1"/>
    <dgm:cxn modelId="{983D63A6-1BB6-4015-9411-40E6DAF84EA2}" srcId="{FCD39314-5323-4C01-968D-E56F80C25B4E}" destId="{5B16D012-6450-4A4F-BE9A-C33C4801F83B}" srcOrd="3" destOrd="0" parTransId="{999771EC-F0F2-45B9-B19B-DF1C62C58045}" sibTransId="{77B0A6BA-EF05-4B69-87ED-90C681EF5AD7}"/>
    <dgm:cxn modelId="{0F98E1B0-ECEE-4CF4-A355-421485AF337A}" srcId="{FCD39314-5323-4C01-968D-E56F80C25B4E}" destId="{74230AA7-D262-4B39-B381-C8D971751FDA}" srcOrd="0" destOrd="0" parTransId="{A7FA6E84-99B0-47D8-BED7-F4334C26E798}" sibTransId="{808826D8-E938-4D66-990D-417EFAD7CEBD}"/>
    <dgm:cxn modelId="{AEA2DDBC-4E3A-4ADC-990A-43E76F0175F0}" type="presOf" srcId="{3DB32E2A-FB2C-4FD0-BA13-8A3DFD27A1F2}" destId="{FE2355E1-EA5F-4B08-B730-407B141D353E}" srcOrd="0" destOrd="0" presId="urn:microsoft.com/office/officeart/2005/8/layout/hierarchy1"/>
    <dgm:cxn modelId="{20CD60C7-AF7C-40EB-B8EE-08AA75F724F6}" srcId="{FCD39314-5323-4C01-968D-E56F80C25B4E}" destId="{91AAA9D5-26C5-45E6-B24C-E244C094CB5E}" srcOrd="1" destOrd="0" parTransId="{C7181542-42F8-4D68-A4AC-07FACC99DF7D}" sibTransId="{B9BD4D23-42DF-44A5-9157-5C7DAA639B48}"/>
    <dgm:cxn modelId="{35E940D6-0626-4B30-A72A-7D56ED45A3D7}" type="presOf" srcId="{04F37F87-9A98-412F-AF5D-7E667C8102DD}" destId="{9DFFBC6B-B5F6-4392-B547-0934E8B8728B}" srcOrd="0" destOrd="0" presId="urn:microsoft.com/office/officeart/2005/8/layout/hierarchy1"/>
    <dgm:cxn modelId="{D56096D8-864C-428D-B16D-2A4FAB001073}" srcId="{FCD39314-5323-4C01-968D-E56F80C25B4E}" destId="{3DB32E2A-FB2C-4FD0-BA13-8A3DFD27A1F2}" srcOrd="4" destOrd="0" parTransId="{85D0D2EE-8C60-41E5-AEC5-A0A1C5CB9084}" sibTransId="{DBCA1ABD-8EC7-4C21-ACFF-76E0C72E1E70}"/>
    <dgm:cxn modelId="{92DED9DC-D4B3-4400-87B3-571F0821D096}" type="presOf" srcId="{FCD39314-5323-4C01-968D-E56F80C25B4E}" destId="{B938727E-AA26-4EBD-995F-5424C98BE7DF}" srcOrd="0" destOrd="0" presId="urn:microsoft.com/office/officeart/2005/8/layout/hierarchy1"/>
    <dgm:cxn modelId="{075C01DE-F30A-4154-962A-ADE7A800F55F}" type="presParOf" srcId="{B938727E-AA26-4EBD-995F-5424C98BE7DF}" destId="{430724C4-1FE4-49E7-A6AA-8F0437AA5818}" srcOrd="0" destOrd="0" presId="urn:microsoft.com/office/officeart/2005/8/layout/hierarchy1"/>
    <dgm:cxn modelId="{53500165-B75D-491A-8835-8FDA5743F574}" type="presParOf" srcId="{430724C4-1FE4-49E7-A6AA-8F0437AA5818}" destId="{835268B6-92C2-404B-9490-8ED608490EC7}" srcOrd="0" destOrd="0" presId="urn:microsoft.com/office/officeart/2005/8/layout/hierarchy1"/>
    <dgm:cxn modelId="{22D1DBCE-42F8-4140-9800-2CD8BB1232F8}" type="presParOf" srcId="{835268B6-92C2-404B-9490-8ED608490EC7}" destId="{2802D52E-EEEA-4F7E-8A92-A654F761F15A}" srcOrd="0" destOrd="0" presId="urn:microsoft.com/office/officeart/2005/8/layout/hierarchy1"/>
    <dgm:cxn modelId="{032D1083-9FA8-47AE-883F-BD84C403ABD9}" type="presParOf" srcId="{835268B6-92C2-404B-9490-8ED608490EC7}" destId="{165EAE49-92AA-425C-8192-CA39F688817C}" srcOrd="1" destOrd="0" presId="urn:microsoft.com/office/officeart/2005/8/layout/hierarchy1"/>
    <dgm:cxn modelId="{DCC0B980-1D40-486C-B002-DD9CE7C06861}" type="presParOf" srcId="{430724C4-1FE4-49E7-A6AA-8F0437AA5818}" destId="{3D6680B7-A244-4A5E-B857-AF17AAEF1DE0}" srcOrd="1" destOrd="0" presId="urn:microsoft.com/office/officeart/2005/8/layout/hierarchy1"/>
    <dgm:cxn modelId="{E3D12F1D-5557-4F30-847B-53B160000930}" type="presParOf" srcId="{B938727E-AA26-4EBD-995F-5424C98BE7DF}" destId="{6AD95FDB-B97B-4AAF-96E5-1F7165CDE526}" srcOrd="1" destOrd="0" presId="urn:microsoft.com/office/officeart/2005/8/layout/hierarchy1"/>
    <dgm:cxn modelId="{E6986A05-A641-4D9A-BE15-33F20B37822C}" type="presParOf" srcId="{6AD95FDB-B97B-4AAF-96E5-1F7165CDE526}" destId="{F402DF60-6FE6-4788-9AE2-A828B94F0116}" srcOrd="0" destOrd="0" presId="urn:microsoft.com/office/officeart/2005/8/layout/hierarchy1"/>
    <dgm:cxn modelId="{3874C068-D80C-4AD8-BCFE-A0D1AA125D94}" type="presParOf" srcId="{F402DF60-6FE6-4788-9AE2-A828B94F0116}" destId="{03F63B5A-1DFB-454B-A831-C463B4E29963}" srcOrd="0" destOrd="0" presId="urn:microsoft.com/office/officeart/2005/8/layout/hierarchy1"/>
    <dgm:cxn modelId="{EB887016-C771-4585-A9B5-5C173B05C936}" type="presParOf" srcId="{F402DF60-6FE6-4788-9AE2-A828B94F0116}" destId="{F09AEEAE-5363-4949-A64A-5ABD03C3FB67}" srcOrd="1" destOrd="0" presId="urn:microsoft.com/office/officeart/2005/8/layout/hierarchy1"/>
    <dgm:cxn modelId="{60F6AC48-17A1-4B20-97A4-47BFFFB11453}" type="presParOf" srcId="{6AD95FDB-B97B-4AAF-96E5-1F7165CDE526}" destId="{188DA109-2758-498D-990C-81030C096DA4}" srcOrd="1" destOrd="0" presId="urn:microsoft.com/office/officeart/2005/8/layout/hierarchy1"/>
    <dgm:cxn modelId="{F3D2A4FF-828B-43BC-A9A1-579EF4C0AE5B}" type="presParOf" srcId="{B938727E-AA26-4EBD-995F-5424C98BE7DF}" destId="{809C1BA2-5ACA-4D31-B1DC-24BB8F28FA33}" srcOrd="2" destOrd="0" presId="urn:microsoft.com/office/officeart/2005/8/layout/hierarchy1"/>
    <dgm:cxn modelId="{28B75A2C-AB41-4BBD-9DA1-CD2A33276DDA}" type="presParOf" srcId="{809C1BA2-5ACA-4D31-B1DC-24BB8F28FA33}" destId="{40BC4E60-1078-4616-AC3F-900473400E14}" srcOrd="0" destOrd="0" presId="urn:microsoft.com/office/officeart/2005/8/layout/hierarchy1"/>
    <dgm:cxn modelId="{DBB3E17E-F02A-41A2-BBC7-1CDAB9CE17D3}" type="presParOf" srcId="{40BC4E60-1078-4616-AC3F-900473400E14}" destId="{BB35693E-9763-42B4-914D-8A5DF7E6D626}" srcOrd="0" destOrd="0" presId="urn:microsoft.com/office/officeart/2005/8/layout/hierarchy1"/>
    <dgm:cxn modelId="{A4F447BC-17E4-4161-B76B-19AAB5DB5597}" type="presParOf" srcId="{40BC4E60-1078-4616-AC3F-900473400E14}" destId="{9DFFBC6B-B5F6-4392-B547-0934E8B8728B}" srcOrd="1" destOrd="0" presId="urn:microsoft.com/office/officeart/2005/8/layout/hierarchy1"/>
    <dgm:cxn modelId="{A8BC0255-21A1-482F-9634-8993CE067DAE}" type="presParOf" srcId="{809C1BA2-5ACA-4D31-B1DC-24BB8F28FA33}" destId="{4D5EEAC8-DA29-4FE2-8916-DD7E1A5B8E25}" srcOrd="1" destOrd="0" presId="urn:microsoft.com/office/officeart/2005/8/layout/hierarchy1"/>
    <dgm:cxn modelId="{18E0FD21-7E03-4170-84C3-87E5D40E8E2B}" type="presParOf" srcId="{B938727E-AA26-4EBD-995F-5424C98BE7DF}" destId="{28410F35-6A6B-44AB-9653-4B5BB34AC252}" srcOrd="3" destOrd="0" presId="urn:microsoft.com/office/officeart/2005/8/layout/hierarchy1"/>
    <dgm:cxn modelId="{A216C646-19A0-4A0B-B2B1-FE0F4500BFA2}" type="presParOf" srcId="{28410F35-6A6B-44AB-9653-4B5BB34AC252}" destId="{A6541573-657E-49C3-B685-C789051FAF1B}" srcOrd="0" destOrd="0" presId="urn:microsoft.com/office/officeart/2005/8/layout/hierarchy1"/>
    <dgm:cxn modelId="{604F7238-98A4-4D91-A039-5E669ADDCC46}" type="presParOf" srcId="{A6541573-657E-49C3-B685-C789051FAF1B}" destId="{85587A54-F883-41EA-9B3C-749AB8A3744E}" srcOrd="0" destOrd="0" presId="urn:microsoft.com/office/officeart/2005/8/layout/hierarchy1"/>
    <dgm:cxn modelId="{6137E4D7-FCA1-4B25-9449-24B0E6427ED4}" type="presParOf" srcId="{A6541573-657E-49C3-B685-C789051FAF1B}" destId="{32D97637-7CEE-4938-9E03-49784DF2F888}" srcOrd="1" destOrd="0" presId="urn:microsoft.com/office/officeart/2005/8/layout/hierarchy1"/>
    <dgm:cxn modelId="{30BEE610-7780-4D6B-8299-BE75E23FD19B}" type="presParOf" srcId="{28410F35-6A6B-44AB-9653-4B5BB34AC252}" destId="{770B2084-B65E-40F5-9CA7-16338F89309D}" srcOrd="1" destOrd="0" presId="urn:microsoft.com/office/officeart/2005/8/layout/hierarchy1"/>
    <dgm:cxn modelId="{A53EC34D-8BC9-479F-83AE-CF07B7A40AE0}" type="presParOf" srcId="{B938727E-AA26-4EBD-995F-5424C98BE7DF}" destId="{007E6546-1986-49D7-BC4F-95A350A5DB1B}" srcOrd="4" destOrd="0" presId="urn:microsoft.com/office/officeart/2005/8/layout/hierarchy1"/>
    <dgm:cxn modelId="{C56B9633-7A66-470C-BCA0-099A27428A85}" type="presParOf" srcId="{007E6546-1986-49D7-BC4F-95A350A5DB1B}" destId="{9F8600F8-40D3-40CA-A42C-91EB7D324DC9}" srcOrd="0" destOrd="0" presId="urn:microsoft.com/office/officeart/2005/8/layout/hierarchy1"/>
    <dgm:cxn modelId="{95A45BC0-623C-463A-9174-03A5777BF23E}" type="presParOf" srcId="{9F8600F8-40D3-40CA-A42C-91EB7D324DC9}" destId="{767C24A7-4CEB-46CB-8CB6-D06F5E72D10D}" srcOrd="0" destOrd="0" presId="urn:microsoft.com/office/officeart/2005/8/layout/hierarchy1"/>
    <dgm:cxn modelId="{13F10362-886F-45DD-877D-4F4B91B026C4}" type="presParOf" srcId="{9F8600F8-40D3-40CA-A42C-91EB7D324DC9}" destId="{FE2355E1-EA5F-4B08-B730-407B141D353E}" srcOrd="1" destOrd="0" presId="urn:microsoft.com/office/officeart/2005/8/layout/hierarchy1"/>
    <dgm:cxn modelId="{3D5933F3-1196-4D10-ACDF-F9EA6D02C397}" type="presParOf" srcId="{007E6546-1986-49D7-BC4F-95A350A5DB1B}" destId="{1DB2830F-3CD0-4C4F-8FEE-614E8088DB7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78ECA4-F4F2-451E-8063-F598C995D6FC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C14E7111-CFFD-4844-AF89-BEEF4183A59A}">
      <dgm:prSet custT="1"/>
      <dgm:spPr>
        <a:solidFill>
          <a:schemeClr val="accent5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sz="20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학력</a:t>
          </a:r>
        </a:p>
      </dgm:t>
    </dgm:pt>
    <dgm:pt modelId="{F818FB87-31B5-4344-81D9-363916D079A2}" type="parTrans" cxnId="{51C91857-2CD9-4C2F-91AB-873840FD92BF}">
      <dgm:prSet/>
      <dgm:spPr/>
      <dgm:t>
        <a:bodyPr/>
        <a:lstStyle/>
        <a:p>
          <a:pPr latinLnBrk="1"/>
          <a:endParaRPr lang="ko-KR" altLang="en-US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B18C5384-7342-4537-A9FD-310A6F94D3F2}" type="sibTrans" cxnId="{51C91857-2CD9-4C2F-91AB-873840FD92BF}">
      <dgm:prSet/>
      <dgm:spPr/>
      <dgm:t>
        <a:bodyPr/>
        <a:lstStyle/>
        <a:p>
          <a:pPr latinLnBrk="1"/>
          <a:endParaRPr lang="ko-KR" altLang="en-US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A3006C78-C3E3-487C-A52A-9EBC00964070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pPr latinLnBrk="1">
            <a:buClr>
              <a:schemeClr val="accent1"/>
            </a:buClr>
          </a:pPr>
          <a:r>
            <a:rPr lang="ko-KR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울산대학교 프랑스어 프랑스</a:t>
          </a:r>
          <a:r>
            <a:rPr lang="ko-KR" altLang="en-US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학</a:t>
          </a:r>
          <a:r>
            <a:rPr lang="en-US" altLang="ko-KR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 &amp;</a:t>
          </a:r>
          <a:r>
            <a:rPr lang="en-US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 </a:t>
          </a:r>
          <a:r>
            <a:rPr lang="ko-KR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경영학 학사</a:t>
          </a:r>
        </a:p>
      </dgm:t>
    </dgm:pt>
    <dgm:pt modelId="{385C3182-3440-4CE0-B789-A2FA83FFA69A}" type="parTrans" cxnId="{831655A4-E761-47BD-85D4-C1F751AF38EE}">
      <dgm:prSet/>
      <dgm:spPr/>
      <dgm:t>
        <a:bodyPr/>
        <a:lstStyle/>
        <a:p>
          <a:pPr latinLnBrk="1"/>
          <a:endParaRPr lang="ko-KR" altLang="en-US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51513729-4239-459A-9A2B-3C1AA5C3798C}" type="sibTrans" cxnId="{831655A4-E761-47BD-85D4-C1F751AF38EE}">
      <dgm:prSet/>
      <dgm:spPr/>
      <dgm:t>
        <a:bodyPr/>
        <a:lstStyle/>
        <a:p>
          <a:pPr latinLnBrk="1"/>
          <a:endParaRPr lang="ko-KR" altLang="en-US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2515F7D8-2345-4451-9C2A-547183F8216F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pPr latinLnBrk="1">
            <a:buClr>
              <a:schemeClr val="accent1"/>
            </a:buClr>
          </a:pPr>
          <a:r>
            <a:rPr lang="en-US" baseline="0" dirty="0" err="1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Universite</a:t>
          </a:r>
          <a:r>
            <a:rPr lang="en-US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 Lyon 2 DEUF C1 </a:t>
          </a:r>
          <a:r>
            <a:rPr lang="ko-KR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수료</a:t>
          </a:r>
        </a:p>
      </dgm:t>
    </dgm:pt>
    <dgm:pt modelId="{1599E369-B214-433E-89BF-83FCD9CDCCB1}" type="parTrans" cxnId="{B3C10C50-6F9A-4F50-84C8-7E0CD95C22C5}">
      <dgm:prSet/>
      <dgm:spPr/>
      <dgm:t>
        <a:bodyPr/>
        <a:lstStyle/>
        <a:p>
          <a:pPr latinLnBrk="1"/>
          <a:endParaRPr lang="ko-KR" altLang="en-US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849B4689-5CD6-495C-8972-6732B4B4E78A}" type="sibTrans" cxnId="{B3C10C50-6F9A-4F50-84C8-7E0CD95C22C5}">
      <dgm:prSet/>
      <dgm:spPr/>
      <dgm:t>
        <a:bodyPr/>
        <a:lstStyle/>
        <a:p>
          <a:pPr latinLnBrk="1"/>
          <a:endParaRPr lang="ko-KR" altLang="en-US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021F29A7-54B2-4F8E-85E6-016E2B13DA03}">
      <dgm:prSet custT="1"/>
      <dgm:spPr>
        <a:solidFill>
          <a:schemeClr val="accent5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sz="20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경력</a:t>
          </a:r>
        </a:p>
      </dgm:t>
    </dgm:pt>
    <dgm:pt modelId="{C656E357-5973-4A07-A54C-464FBDF7BD77}" type="parTrans" cxnId="{849834A6-F264-41C2-A56D-9AF87247C515}">
      <dgm:prSet/>
      <dgm:spPr/>
      <dgm:t>
        <a:bodyPr/>
        <a:lstStyle/>
        <a:p>
          <a:pPr latinLnBrk="1"/>
          <a:endParaRPr lang="ko-KR" altLang="en-US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2A171769-8DCD-44B2-BE31-4A963482C982}" type="sibTrans" cxnId="{849834A6-F264-41C2-A56D-9AF87247C515}">
      <dgm:prSet/>
      <dgm:spPr/>
      <dgm:t>
        <a:bodyPr/>
        <a:lstStyle/>
        <a:p>
          <a:pPr latinLnBrk="1"/>
          <a:endParaRPr lang="ko-KR" altLang="en-US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2127764D-2877-4B51-B304-68DECD0627FA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pPr latinLnBrk="1">
            <a:buClr>
              <a:schemeClr val="accent1"/>
            </a:buClr>
          </a:pPr>
          <a:r>
            <a:rPr lang="ko-KR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한국저작권위원회 국제통상</a:t>
          </a:r>
          <a:r>
            <a:rPr lang="ko-KR" altLang="en-US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팀</a:t>
          </a:r>
          <a:endParaRPr lang="ko-KR" baseline="0" dirty="0">
            <a:solidFill>
              <a:schemeClr val="tx1"/>
            </a:solidFill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0B42741A-9BA9-4CDC-942F-20DA29D03BC2}" type="parTrans" cxnId="{EA888885-1FB0-471D-8E1B-DD5D8A970E7B}">
      <dgm:prSet/>
      <dgm:spPr/>
      <dgm:t>
        <a:bodyPr/>
        <a:lstStyle/>
        <a:p>
          <a:pPr latinLnBrk="1"/>
          <a:endParaRPr lang="ko-KR" altLang="en-US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32E2BDBB-6073-45C1-96A0-E9B8E978806D}" type="sibTrans" cxnId="{EA888885-1FB0-471D-8E1B-DD5D8A970E7B}">
      <dgm:prSet/>
      <dgm:spPr/>
      <dgm:t>
        <a:bodyPr/>
        <a:lstStyle/>
        <a:p>
          <a:pPr latinLnBrk="1"/>
          <a:endParaRPr lang="ko-KR" altLang="en-US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914D0605-7D17-472A-AB5E-48D58108A528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pPr latinLnBrk="1">
            <a:buClr>
              <a:schemeClr val="accent1"/>
            </a:buClr>
          </a:pPr>
          <a:r>
            <a:rPr lang="ko-KR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한국저작권보호원 모니터링</a:t>
          </a:r>
        </a:p>
      </dgm:t>
    </dgm:pt>
    <dgm:pt modelId="{1C6A2038-371D-4E16-8E3C-34830C7939D2}" type="parTrans" cxnId="{FAB94129-7A81-4268-8FC9-E2023F6BB3B8}">
      <dgm:prSet/>
      <dgm:spPr/>
      <dgm:t>
        <a:bodyPr/>
        <a:lstStyle/>
        <a:p>
          <a:pPr latinLnBrk="1"/>
          <a:endParaRPr lang="ko-KR" altLang="en-US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82E6CEAF-BF3F-4E33-A5E0-A42F2C76F13B}" type="sibTrans" cxnId="{FAB94129-7A81-4268-8FC9-E2023F6BB3B8}">
      <dgm:prSet/>
      <dgm:spPr/>
      <dgm:t>
        <a:bodyPr/>
        <a:lstStyle/>
        <a:p>
          <a:pPr latinLnBrk="1"/>
          <a:endParaRPr lang="ko-KR" altLang="en-US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C060BB8D-D772-498E-99B2-616A72D6CDE6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pPr latinLnBrk="1">
            <a:buClr>
              <a:schemeClr val="accent1"/>
            </a:buClr>
          </a:pPr>
          <a:r>
            <a:rPr lang="ko-KR" baseline="0" dirty="0" err="1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메가존</a:t>
          </a:r>
          <a:r>
            <a:rPr lang="ko-KR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 </a:t>
          </a:r>
          <a:r>
            <a:rPr lang="ko-KR" baseline="0" dirty="0" err="1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쿠버릭스</a:t>
          </a:r>
          <a:r>
            <a:rPr lang="ko-KR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 </a:t>
          </a:r>
          <a:r>
            <a:rPr lang="en-US" baseline="0" dirty="0" err="1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GitOps</a:t>
          </a:r>
          <a:r>
            <a:rPr lang="en-US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 Manager</a:t>
          </a:r>
          <a:endParaRPr lang="ko-KR" baseline="0" dirty="0">
            <a:solidFill>
              <a:schemeClr val="tx1"/>
            </a:solidFill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FC717AA8-EDF4-4644-81CD-66D02E6888F6}" type="parTrans" cxnId="{7FB04722-D8B9-4767-A2DD-AA0D228DA155}">
      <dgm:prSet/>
      <dgm:spPr/>
      <dgm:t>
        <a:bodyPr/>
        <a:lstStyle/>
        <a:p>
          <a:pPr latinLnBrk="1"/>
          <a:endParaRPr lang="ko-KR" altLang="en-US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C8C001A9-F5DF-424D-AAB6-8315F462A5F3}" type="sibTrans" cxnId="{7FB04722-D8B9-4767-A2DD-AA0D228DA155}">
      <dgm:prSet/>
      <dgm:spPr/>
      <dgm:t>
        <a:bodyPr/>
        <a:lstStyle/>
        <a:p>
          <a:pPr latinLnBrk="1"/>
          <a:endParaRPr lang="ko-KR" altLang="en-US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25BB886A-627A-47DD-A999-F7CE7FF55071}">
      <dgm:prSet custT="1"/>
      <dgm:spPr>
        <a:solidFill>
          <a:schemeClr val="accent5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sz="20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교육</a:t>
          </a:r>
        </a:p>
      </dgm:t>
    </dgm:pt>
    <dgm:pt modelId="{0FFC157F-435E-4CAD-8FE8-CE40FAE7E0E6}" type="parTrans" cxnId="{C5365EB3-B204-4ED8-B740-CC2999A5F28E}">
      <dgm:prSet/>
      <dgm:spPr/>
      <dgm:t>
        <a:bodyPr/>
        <a:lstStyle/>
        <a:p>
          <a:pPr latinLnBrk="1"/>
          <a:endParaRPr lang="ko-KR" altLang="en-US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82966C6C-5721-4305-B216-5B0EC12EA598}" type="sibTrans" cxnId="{C5365EB3-B204-4ED8-B740-CC2999A5F28E}">
      <dgm:prSet/>
      <dgm:spPr/>
      <dgm:t>
        <a:bodyPr/>
        <a:lstStyle/>
        <a:p>
          <a:pPr latinLnBrk="1"/>
          <a:endParaRPr lang="ko-KR" altLang="en-US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DC5F343F-BB90-4E55-B569-93836E85994A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pPr latinLnBrk="1">
            <a:buClr>
              <a:schemeClr val="accent1"/>
            </a:buClr>
          </a:pPr>
          <a:r>
            <a:rPr lang="ko-KR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경기인력개발원 클라우드 구축</a:t>
          </a:r>
          <a:r>
            <a:rPr lang="en-US" altLang="ko-KR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/</a:t>
          </a:r>
          <a:r>
            <a:rPr lang="ko-KR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운영</a:t>
          </a:r>
          <a:r>
            <a:rPr lang="en-US" altLang="ko-KR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 </a:t>
          </a:r>
          <a:r>
            <a:rPr lang="ko-KR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실무 훈련</a:t>
          </a:r>
        </a:p>
      </dgm:t>
    </dgm:pt>
    <dgm:pt modelId="{C9F37142-4EBA-4C04-AB2F-10E81C5ACC2D}" type="parTrans" cxnId="{CF75D541-1BED-4AFB-B9FF-CCF8EE90D1A8}">
      <dgm:prSet/>
      <dgm:spPr/>
      <dgm:t>
        <a:bodyPr/>
        <a:lstStyle/>
        <a:p>
          <a:pPr latinLnBrk="1"/>
          <a:endParaRPr lang="ko-KR" altLang="en-US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9B423D1E-1DDD-4131-9FC7-CFD551374043}" type="sibTrans" cxnId="{CF75D541-1BED-4AFB-B9FF-CCF8EE90D1A8}">
      <dgm:prSet/>
      <dgm:spPr/>
      <dgm:t>
        <a:bodyPr/>
        <a:lstStyle/>
        <a:p>
          <a:pPr latinLnBrk="1"/>
          <a:endParaRPr lang="ko-KR" altLang="en-US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9E4F4278-A76E-46AB-AA1E-D9F7C42ABDB3}">
      <dgm:prSet custT="1"/>
      <dgm:spPr>
        <a:solidFill>
          <a:schemeClr val="accent5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sz="20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자격증</a:t>
          </a:r>
        </a:p>
      </dgm:t>
    </dgm:pt>
    <dgm:pt modelId="{5AA8F75B-7BD2-4016-98E0-57F10E02EE8C}" type="parTrans" cxnId="{A2CE03DD-0CA6-4591-A119-C99C47F876A6}">
      <dgm:prSet/>
      <dgm:spPr/>
      <dgm:t>
        <a:bodyPr/>
        <a:lstStyle/>
        <a:p>
          <a:pPr latinLnBrk="1"/>
          <a:endParaRPr lang="ko-KR" altLang="en-US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C3F4B3F4-1AB7-4C95-BA39-2F8A25C88B1D}" type="sibTrans" cxnId="{A2CE03DD-0CA6-4591-A119-C99C47F876A6}">
      <dgm:prSet/>
      <dgm:spPr/>
      <dgm:t>
        <a:bodyPr/>
        <a:lstStyle/>
        <a:p>
          <a:pPr latinLnBrk="1"/>
          <a:endParaRPr lang="ko-KR" altLang="en-US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8FB3ED74-3B1B-49FA-9E43-07D92FDA4628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pPr latinLnBrk="1">
            <a:buClr>
              <a:schemeClr val="accent1"/>
            </a:buClr>
          </a:pPr>
          <a:r>
            <a:rPr lang="en-US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CKA</a:t>
          </a:r>
          <a:endParaRPr lang="ko-KR" baseline="0" dirty="0">
            <a:solidFill>
              <a:schemeClr val="tx1"/>
            </a:solidFill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798B9D6C-CA78-4067-9E1B-88024093A3E0}" type="parTrans" cxnId="{26F2B160-1C83-4B93-BAB5-B78F38D988F4}">
      <dgm:prSet/>
      <dgm:spPr/>
      <dgm:t>
        <a:bodyPr/>
        <a:lstStyle/>
        <a:p>
          <a:pPr latinLnBrk="1"/>
          <a:endParaRPr lang="ko-KR" altLang="en-US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D7D38519-2FB1-4EA2-947B-FEC9011C88F9}" type="sibTrans" cxnId="{26F2B160-1C83-4B93-BAB5-B78F38D988F4}">
      <dgm:prSet/>
      <dgm:spPr/>
      <dgm:t>
        <a:bodyPr/>
        <a:lstStyle/>
        <a:p>
          <a:pPr latinLnBrk="1"/>
          <a:endParaRPr lang="ko-KR" altLang="en-US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84C8A783-130B-4936-A6EA-C66284C8AB35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pPr latinLnBrk="1">
            <a:buClr>
              <a:schemeClr val="accent1"/>
            </a:buClr>
          </a:pPr>
          <a:r>
            <a:rPr lang="ko-KR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컴퓨터활용능력 </a:t>
          </a:r>
          <a:r>
            <a:rPr lang="en-US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1</a:t>
          </a:r>
          <a:r>
            <a:rPr lang="ko-KR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급</a:t>
          </a:r>
        </a:p>
      </dgm:t>
    </dgm:pt>
    <dgm:pt modelId="{AF46B6CA-2285-4526-86B5-3225AE410410}" type="parTrans" cxnId="{D119AB7C-70AB-4747-9A78-A054747EE3BD}">
      <dgm:prSet/>
      <dgm:spPr/>
      <dgm:t>
        <a:bodyPr/>
        <a:lstStyle/>
        <a:p>
          <a:pPr latinLnBrk="1"/>
          <a:endParaRPr lang="ko-KR" altLang="en-US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DB0ECB70-1777-4B30-9098-C48B2DAE240C}" type="sibTrans" cxnId="{D119AB7C-70AB-4747-9A78-A054747EE3BD}">
      <dgm:prSet/>
      <dgm:spPr/>
      <dgm:t>
        <a:bodyPr/>
        <a:lstStyle/>
        <a:p>
          <a:pPr latinLnBrk="1"/>
          <a:endParaRPr lang="ko-KR" altLang="en-US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41FE14A0-716D-4332-9A3D-C4015E74FE63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pPr latinLnBrk="1">
            <a:buClr>
              <a:schemeClr val="accent1"/>
            </a:buClr>
          </a:pPr>
          <a:r>
            <a:rPr lang="ko-KR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네트워크관리사 </a:t>
          </a:r>
          <a:r>
            <a:rPr lang="en-US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2</a:t>
          </a:r>
          <a:r>
            <a:rPr lang="ko-KR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급</a:t>
          </a:r>
        </a:p>
      </dgm:t>
    </dgm:pt>
    <dgm:pt modelId="{832BC198-C219-47E3-B549-A34CCD8E70A9}" type="parTrans" cxnId="{97634200-EE25-4C4C-9BCE-6382E002AA39}">
      <dgm:prSet/>
      <dgm:spPr/>
      <dgm:t>
        <a:bodyPr/>
        <a:lstStyle/>
        <a:p>
          <a:pPr latinLnBrk="1"/>
          <a:endParaRPr lang="ko-KR" altLang="en-US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5AC5594E-16E7-4F78-A5BB-06E847DBA12A}" type="sibTrans" cxnId="{97634200-EE25-4C4C-9BCE-6382E002AA39}">
      <dgm:prSet/>
      <dgm:spPr/>
      <dgm:t>
        <a:bodyPr/>
        <a:lstStyle/>
        <a:p>
          <a:pPr latinLnBrk="1"/>
          <a:endParaRPr lang="ko-KR" altLang="en-US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9215801C-F695-4757-BA08-15038638FCF0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pPr latinLnBrk="1">
            <a:buClr>
              <a:schemeClr val="accent1"/>
            </a:buClr>
          </a:pPr>
          <a:r>
            <a:rPr lang="ko-KR" baseline="0" dirty="0" err="1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리눅스마스터</a:t>
          </a:r>
          <a:r>
            <a:rPr lang="en-US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 2</a:t>
          </a:r>
          <a:r>
            <a:rPr lang="ko-KR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급</a:t>
          </a:r>
        </a:p>
      </dgm:t>
    </dgm:pt>
    <dgm:pt modelId="{7049F5E9-A08E-42D4-9B2C-BCD18A0E976C}" type="parTrans" cxnId="{586487F5-9C8F-4D0C-8C49-D0FB2C2C1470}">
      <dgm:prSet/>
      <dgm:spPr/>
      <dgm:t>
        <a:bodyPr/>
        <a:lstStyle/>
        <a:p>
          <a:pPr latinLnBrk="1"/>
          <a:endParaRPr lang="ko-KR" altLang="en-US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2CB58725-70AA-49A1-995B-973F09BC3D57}" type="sibTrans" cxnId="{586487F5-9C8F-4D0C-8C49-D0FB2C2C1470}">
      <dgm:prSet/>
      <dgm:spPr/>
      <dgm:t>
        <a:bodyPr/>
        <a:lstStyle/>
        <a:p>
          <a:pPr latinLnBrk="1"/>
          <a:endParaRPr lang="ko-KR" altLang="en-US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4DBA82DD-D689-4EDC-BF49-8D255179C677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pPr latinLnBrk="1">
            <a:buClr>
              <a:schemeClr val="accent1"/>
            </a:buClr>
          </a:pPr>
          <a:r>
            <a:rPr lang="en-US" altLang="ko-KR" baseline="0" dirty="0" err="1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Hashicorp</a:t>
          </a:r>
          <a:r>
            <a:rPr lang="en-US" altLang="ko-KR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 Vault basic </a:t>
          </a:r>
          <a:r>
            <a:rPr lang="ko-KR" altLang="en-US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교육 및 실습</a:t>
          </a:r>
          <a:endParaRPr lang="ko-KR" baseline="0" dirty="0">
            <a:solidFill>
              <a:schemeClr val="tx1"/>
            </a:solidFill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48B85F67-5F3F-4647-BCEC-919B794B6E28}" type="parTrans" cxnId="{B2D46734-C4BF-4C0C-89CB-17CD0CE0901D}">
      <dgm:prSet/>
      <dgm:spPr/>
      <dgm:t>
        <a:bodyPr/>
        <a:lstStyle/>
        <a:p>
          <a:pPr latinLnBrk="1"/>
          <a:endParaRPr lang="ko-KR" altLang="en-US"/>
        </a:p>
      </dgm:t>
    </dgm:pt>
    <dgm:pt modelId="{2F959638-B035-4E85-8255-DB24626030D3}" type="sibTrans" cxnId="{B2D46734-C4BF-4C0C-89CB-17CD0CE0901D}">
      <dgm:prSet/>
      <dgm:spPr/>
      <dgm:t>
        <a:bodyPr/>
        <a:lstStyle/>
        <a:p>
          <a:pPr latinLnBrk="1"/>
          <a:endParaRPr lang="ko-KR" altLang="en-US"/>
        </a:p>
      </dgm:t>
    </dgm:pt>
    <dgm:pt modelId="{93EFAE22-6235-412E-A377-699D9BC04E70}" type="pres">
      <dgm:prSet presAssocID="{DE78ECA4-F4F2-451E-8063-F598C995D6FC}" presName="linear" presStyleCnt="0">
        <dgm:presLayoutVars>
          <dgm:dir/>
          <dgm:animLvl val="lvl"/>
          <dgm:resizeHandles val="exact"/>
        </dgm:presLayoutVars>
      </dgm:prSet>
      <dgm:spPr/>
    </dgm:pt>
    <dgm:pt modelId="{2524561A-9773-4392-9BF0-E2CD5B3BB2D0}" type="pres">
      <dgm:prSet presAssocID="{C14E7111-CFFD-4844-AF89-BEEF4183A59A}" presName="parentLin" presStyleCnt="0"/>
      <dgm:spPr/>
    </dgm:pt>
    <dgm:pt modelId="{F70C10A9-ADBB-4C99-9587-41338BDDE9AA}" type="pres">
      <dgm:prSet presAssocID="{C14E7111-CFFD-4844-AF89-BEEF4183A59A}" presName="parentLeftMargin" presStyleLbl="node1" presStyleIdx="0" presStyleCnt="4"/>
      <dgm:spPr/>
    </dgm:pt>
    <dgm:pt modelId="{4481A007-FBE5-4367-ACF7-1E1F2B4D8954}" type="pres">
      <dgm:prSet presAssocID="{C14E7111-CFFD-4844-AF89-BEEF4183A59A}" presName="parentText" presStyleLbl="node1" presStyleIdx="0" presStyleCnt="4" custScaleY="71736">
        <dgm:presLayoutVars>
          <dgm:chMax val="0"/>
          <dgm:bulletEnabled val="1"/>
        </dgm:presLayoutVars>
      </dgm:prSet>
      <dgm:spPr/>
    </dgm:pt>
    <dgm:pt modelId="{07B05F1A-9A4B-415E-9B89-4BBBF9EE3739}" type="pres">
      <dgm:prSet presAssocID="{C14E7111-CFFD-4844-AF89-BEEF4183A59A}" presName="negativeSpace" presStyleCnt="0"/>
      <dgm:spPr/>
    </dgm:pt>
    <dgm:pt modelId="{F66BE8B7-69B8-47C8-922D-9DEA1E35EF76}" type="pres">
      <dgm:prSet presAssocID="{C14E7111-CFFD-4844-AF89-BEEF4183A59A}" presName="childText" presStyleLbl="conFgAcc1" presStyleIdx="0" presStyleCnt="4">
        <dgm:presLayoutVars>
          <dgm:bulletEnabled val="1"/>
        </dgm:presLayoutVars>
      </dgm:prSet>
      <dgm:spPr/>
    </dgm:pt>
    <dgm:pt modelId="{D68F79E5-BC68-4AFE-B221-230E647D7BA6}" type="pres">
      <dgm:prSet presAssocID="{B18C5384-7342-4537-A9FD-310A6F94D3F2}" presName="spaceBetweenRectangles" presStyleCnt="0"/>
      <dgm:spPr/>
    </dgm:pt>
    <dgm:pt modelId="{A5A1E038-F6CF-4C2B-9697-F9B9D7F29F60}" type="pres">
      <dgm:prSet presAssocID="{021F29A7-54B2-4F8E-85E6-016E2B13DA03}" presName="parentLin" presStyleCnt="0"/>
      <dgm:spPr/>
    </dgm:pt>
    <dgm:pt modelId="{4B3D14E5-6806-41F6-8C6F-83FFBF2D5F7B}" type="pres">
      <dgm:prSet presAssocID="{021F29A7-54B2-4F8E-85E6-016E2B13DA03}" presName="parentLeftMargin" presStyleLbl="node1" presStyleIdx="0" presStyleCnt="4"/>
      <dgm:spPr/>
    </dgm:pt>
    <dgm:pt modelId="{1617E8BD-A2CB-4DB8-A029-F02DF53557D5}" type="pres">
      <dgm:prSet presAssocID="{021F29A7-54B2-4F8E-85E6-016E2B13DA03}" presName="parentText" presStyleLbl="node1" presStyleIdx="1" presStyleCnt="4" custScaleY="71736" custLinFactNeighborY="-11809">
        <dgm:presLayoutVars>
          <dgm:chMax val="0"/>
          <dgm:bulletEnabled val="1"/>
        </dgm:presLayoutVars>
      </dgm:prSet>
      <dgm:spPr/>
    </dgm:pt>
    <dgm:pt modelId="{2B1C610D-75FF-4FD2-87CF-12A3FBA11EDE}" type="pres">
      <dgm:prSet presAssocID="{021F29A7-54B2-4F8E-85E6-016E2B13DA03}" presName="negativeSpace" presStyleCnt="0"/>
      <dgm:spPr/>
    </dgm:pt>
    <dgm:pt modelId="{D0C889D5-17D9-4224-8A00-86AC6C3508CD}" type="pres">
      <dgm:prSet presAssocID="{021F29A7-54B2-4F8E-85E6-016E2B13DA03}" presName="childText" presStyleLbl="conFgAcc1" presStyleIdx="1" presStyleCnt="4" custLinFactNeighborX="-892" custLinFactNeighborY="3336">
        <dgm:presLayoutVars>
          <dgm:bulletEnabled val="1"/>
        </dgm:presLayoutVars>
      </dgm:prSet>
      <dgm:spPr/>
    </dgm:pt>
    <dgm:pt modelId="{4B578938-8628-48FA-B220-497B42808C1D}" type="pres">
      <dgm:prSet presAssocID="{2A171769-8DCD-44B2-BE31-4A963482C982}" presName="spaceBetweenRectangles" presStyleCnt="0"/>
      <dgm:spPr/>
    </dgm:pt>
    <dgm:pt modelId="{74124BB9-585A-4A3A-B427-7CD7496A738B}" type="pres">
      <dgm:prSet presAssocID="{25BB886A-627A-47DD-A999-F7CE7FF55071}" presName="parentLin" presStyleCnt="0"/>
      <dgm:spPr/>
    </dgm:pt>
    <dgm:pt modelId="{219207B7-6B8C-46F9-A616-FE48ABA4716A}" type="pres">
      <dgm:prSet presAssocID="{25BB886A-627A-47DD-A999-F7CE7FF55071}" presName="parentLeftMargin" presStyleLbl="node1" presStyleIdx="1" presStyleCnt="4"/>
      <dgm:spPr/>
    </dgm:pt>
    <dgm:pt modelId="{F48B60ED-76DF-4792-B0B1-BE481400BBEB}" type="pres">
      <dgm:prSet presAssocID="{25BB886A-627A-47DD-A999-F7CE7FF55071}" presName="parentText" presStyleLbl="node1" presStyleIdx="2" presStyleCnt="4" custScaleY="71736" custLinFactNeighborY="-10122">
        <dgm:presLayoutVars>
          <dgm:chMax val="0"/>
          <dgm:bulletEnabled val="1"/>
        </dgm:presLayoutVars>
      </dgm:prSet>
      <dgm:spPr/>
    </dgm:pt>
    <dgm:pt modelId="{426CB5DA-6DD1-4575-86AC-4CB7E245B4ED}" type="pres">
      <dgm:prSet presAssocID="{25BB886A-627A-47DD-A999-F7CE7FF55071}" presName="negativeSpace" presStyleCnt="0"/>
      <dgm:spPr/>
    </dgm:pt>
    <dgm:pt modelId="{A3407626-93AE-4BA6-BBF5-C9871D8E8759}" type="pres">
      <dgm:prSet presAssocID="{25BB886A-627A-47DD-A999-F7CE7FF55071}" presName="childText" presStyleLbl="conFgAcc1" presStyleIdx="2" presStyleCnt="4" custLinFactNeighborY="-18446">
        <dgm:presLayoutVars>
          <dgm:bulletEnabled val="1"/>
        </dgm:presLayoutVars>
      </dgm:prSet>
      <dgm:spPr/>
    </dgm:pt>
    <dgm:pt modelId="{FEAB64B2-2BC8-4871-9A3E-6B8AD390C2B9}" type="pres">
      <dgm:prSet presAssocID="{82966C6C-5721-4305-B216-5B0EC12EA598}" presName="spaceBetweenRectangles" presStyleCnt="0"/>
      <dgm:spPr/>
    </dgm:pt>
    <dgm:pt modelId="{9E81F291-52DA-4F37-85D8-2838FCFD08D5}" type="pres">
      <dgm:prSet presAssocID="{9E4F4278-A76E-46AB-AA1E-D9F7C42ABDB3}" presName="parentLin" presStyleCnt="0"/>
      <dgm:spPr/>
    </dgm:pt>
    <dgm:pt modelId="{560A4C04-6AA9-4298-BCCB-ADCD018B7794}" type="pres">
      <dgm:prSet presAssocID="{9E4F4278-A76E-46AB-AA1E-D9F7C42ABDB3}" presName="parentLeftMargin" presStyleLbl="node1" presStyleIdx="2" presStyleCnt="4"/>
      <dgm:spPr/>
    </dgm:pt>
    <dgm:pt modelId="{D2CD9B00-7966-4261-A9F8-17D13B4BAD22}" type="pres">
      <dgm:prSet presAssocID="{9E4F4278-A76E-46AB-AA1E-D9F7C42ABDB3}" presName="parentText" presStyleLbl="node1" presStyleIdx="3" presStyleCnt="4" custScaleY="71736">
        <dgm:presLayoutVars>
          <dgm:chMax val="0"/>
          <dgm:bulletEnabled val="1"/>
        </dgm:presLayoutVars>
      </dgm:prSet>
      <dgm:spPr/>
    </dgm:pt>
    <dgm:pt modelId="{3EA7DBF5-9759-44F5-B7E5-2D157B5FBE4D}" type="pres">
      <dgm:prSet presAssocID="{9E4F4278-A76E-46AB-AA1E-D9F7C42ABDB3}" presName="negativeSpace" presStyleCnt="0"/>
      <dgm:spPr/>
    </dgm:pt>
    <dgm:pt modelId="{BB7B01DB-A4B9-484B-A45D-5397D2CA2084}" type="pres">
      <dgm:prSet presAssocID="{9E4F4278-A76E-46AB-AA1E-D9F7C42ABDB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7634200-EE25-4C4C-9BCE-6382E002AA39}" srcId="{9E4F4278-A76E-46AB-AA1E-D9F7C42ABDB3}" destId="{41FE14A0-716D-4332-9A3D-C4015E74FE63}" srcOrd="2" destOrd="0" parTransId="{832BC198-C219-47E3-B549-A34CCD8E70A9}" sibTransId="{5AC5594E-16E7-4F78-A5BB-06E847DBA12A}"/>
    <dgm:cxn modelId="{A5CDD001-4B8D-4CA7-AE2C-1641FDBBF7EF}" type="presOf" srcId="{A3006C78-C3E3-487C-A52A-9EBC00964070}" destId="{F66BE8B7-69B8-47C8-922D-9DEA1E35EF76}" srcOrd="0" destOrd="0" presId="urn:microsoft.com/office/officeart/2005/8/layout/list1"/>
    <dgm:cxn modelId="{7FB04722-D8B9-4767-A2DD-AA0D228DA155}" srcId="{021F29A7-54B2-4F8E-85E6-016E2B13DA03}" destId="{C060BB8D-D772-498E-99B2-616A72D6CDE6}" srcOrd="2" destOrd="0" parTransId="{FC717AA8-EDF4-4644-81CD-66D02E6888F6}" sibTransId="{C8C001A9-F5DF-424D-AAB6-8315F462A5F3}"/>
    <dgm:cxn modelId="{FAB94129-7A81-4268-8FC9-E2023F6BB3B8}" srcId="{021F29A7-54B2-4F8E-85E6-016E2B13DA03}" destId="{914D0605-7D17-472A-AB5E-48D58108A528}" srcOrd="1" destOrd="0" parTransId="{1C6A2038-371D-4E16-8E3C-34830C7939D2}" sibTransId="{82E6CEAF-BF3F-4E33-A5E0-A42F2C76F13B}"/>
    <dgm:cxn modelId="{6EEEF72F-D19E-4C64-864A-064661F02F20}" type="presOf" srcId="{021F29A7-54B2-4F8E-85E6-016E2B13DA03}" destId="{1617E8BD-A2CB-4DB8-A029-F02DF53557D5}" srcOrd="1" destOrd="0" presId="urn:microsoft.com/office/officeart/2005/8/layout/list1"/>
    <dgm:cxn modelId="{B2D46734-C4BF-4C0C-89CB-17CD0CE0901D}" srcId="{25BB886A-627A-47DD-A999-F7CE7FF55071}" destId="{4DBA82DD-D689-4EDC-BF49-8D255179C677}" srcOrd="1" destOrd="0" parTransId="{48B85F67-5F3F-4647-BCEC-919B794B6E28}" sibTransId="{2F959638-B035-4E85-8255-DB24626030D3}"/>
    <dgm:cxn modelId="{07BFF836-523A-48C4-BE3A-49D46C3A78E8}" type="presOf" srcId="{8FB3ED74-3B1B-49FA-9E43-07D92FDA4628}" destId="{BB7B01DB-A4B9-484B-A45D-5397D2CA2084}" srcOrd="0" destOrd="0" presId="urn:microsoft.com/office/officeart/2005/8/layout/list1"/>
    <dgm:cxn modelId="{6B23A637-A9D0-4867-AD2D-9A1A147ED60C}" type="presOf" srcId="{2515F7D8-2345-4451-9C2A-547183F8216F}" destId="{F66BE8B7-69B8-47C8-922D-9DEA1E35EF76}" srcOrd="0" destOrd="1" presId="urn:microsoft.com/office/officeart/2005/8/layout/list1"/>
    <dgm:cxn modelId="{D0C5925D-8B91-4285-9AD8-238CBD783D06}" type="presOf" srcId="{C14E7111-CFFD-4844-AF89-BEEF4183A59A}" destId="{4481A007-FBE5-4367-ACF7-1E1F2B4D8954}" srcOrd="1" destOrd="0" presId="urn:microsoft.com/office/officeart/2005/8/layout/list1"/>
    <dgm:cxn modelId="{BF15805F-7BA7-4B00-BDE0-4876FAD56F24}" type="presOf" srcId="{C060BB8D-D772-498E-99B2-616A72D6CDE6}" destId="{D0C889D5-17D9-4224-8A00-86AC6C3508CD}" srcOrd="0" destOrd="2" presId="urn:microsoft.com/office/officeart/2005/8/layout/list1"/>
    <dgm:cxn modelId="{26F2B160-1C83-4B93-BAB5-B78F38D988F4}" srcId="{9E4F4278-A76E-46AB-AA1E-D9F7C42ABDB3}" destId="{8FB3ED74-3B1B-49FA-9E43-07D92FDA4628}" srcOrd="0" destOrd="0" parTransId="{798B9D6C-CA78-4067-9E1B-88024093A3E0}" sibTransId="{D7D38519-2FB1-4EA2-947B-FEC9011C88F9}"/>
    <dgm:cxn modelId="{CF75D541-1BED-4AFB-B9FF-CCF8EE90D1A8}" srcId="{25BB886A-627A-47DD-A999-F7CE7FF55071}" destId="{DC5F343F-BB90-4E55-B569-93836E85994A}" srcOrd="0" destOrd="0" parTransId="{C9F37142-4EBA-4C04-AB2F-10E81C5ACC2D}" sibTransId="{9B423D1E-1DDD-4131-9FC7-CFD551374043}"/>
    <dgm:cxn modelId="{15CDAF47-1709-414A-B5EC-14B86BECC24A}" type="presOf" srcId="{25BB886A-627A-47DD-A999-F7CE7FF55071}" destId="{F48B60ED-76DF-4792-B0B1-BE481400BBEB}" srcOrd="1" destOrd="0" presId="urn:microsoft.com/office/officeart/2005/8/layout/list1"/>
    <dgm:cxn modelId="{9A35AB69-3BAA-40CF-BA00-73AB72E6DADC}" type="presOf" srcId="{9E4F4278-A76E-46AB-AA1E-D9F7C42ABDB3}" destId="{D2CD9B00-7966-4261-A9F8-17D13B4BAD22}" srcOrd="1" destOrd="0" presId="urn:microsoft.com/office/officeart/2005/8/layout/list1"/>
    <dgm:cxn modelId="{B3C10C50-6F9A-4F50-84C8-7E0CD95C22C5}" srcId="{C14E7111-CFFD-4844-AF89-BEEF4183A59A}" destId="{2515F7D8-2345-4451-9C2A-547183F8216F}" srcOrd="1" destOrd="0" parTransId="{1599E369-B214-433E-89BF-83FCD9CDCCB1}" sibTransId="{849B4689-5CD6-495C-8972-6732B4B4E78A}"/>
    <dgm:cxn modelId="{B378AE71-59ED-4884-AD34-5753FF9FD635}" type="presOf" srcId="{25BB886A-627A-47DD-A999-F7CE7FF55071}" destId="{219207B7-6B8C-46F9-A616-FE48ABA4716A}" srcOrd="0" destOrd="0" presId="urn:microsoft.com/office/officeart/2005/8/layout/list1"/>
    <dgm:cxn modelId="{7B81F672-EA80-48D6-B836-E15F95D94CEE}" type="presOf" srcId="{41FE14A0-716D-4332-9A3D-C4015E74FE63}" destId="{BB7B01DB-A4B9-484B-A45D-5397D2CA2084}" srcOrd="0" destOrd="2" presId="urn:microsoft.com/office/officeart/2005/8/layout/list1"/>
    <dgm:cxn modelId="{F1A82073-67DB-44B6-AED4-A06D97005264}" type="presOf" srcId="{9215801C-F695-4757-BA08-15038638FCF0}" destId="{BB7B01DB-A4B9-484B-A45D-5397D2CA2084}" srcOrd="0" destOrd="3" presId="urn:microsoft.com/office/officeart/2005/8/layout/list1"/>
    <dgm:cxn modelId="{49F8A056-369E-4A15-B96D-741C4C2F827F}" type="presOf" srcId="{84C8A783-130B-4936-A6EA-C66284C8AB35}" destId="{BB7B01DB-A4B9-484B-A45D-5397D2CA2084}" srcOrd="0" destOrd="1" presId="urn:microsoft.com/office/officeart/2005/8/layout/list1"/>
    <dgm:cxn modelId="{51C91857-2CD9-4C2F-91AB-873840FD92BF}" srcId="{DE78ECA4-F4F2-451E-8063-F598C995D6FC}" destId="{C14E7111-CFFD-4844-AF89-BEEF4183A59A}" srcOrd="0" destOrd="0" parTransId="{F818FB87-31B5-4344-81D9-363916D079A2}" sibTransId="{B18C5384-7342-4537-A9FD-310A6F94D3F2}"/>
    <dgm:cxn modelId="{D119AB7C-70AB-4747-9A78-A054747EE3BD}" srcId="{9E4F4278-A76E-46AB-AA1E-D9F7C42ABDB3}" destId="{84C8A783-130B-4936-A6EA-C66284C8AB35}" srcOrd="1" destOrd="0" parTransId="{AF46B6CA-2285-4526-86B5-3225AE410410}" sibTransId="{DB0ECB70-1777-4B30-9098-C48B2DAE240C}"/>
    <dgm:cxn modelId="{EA888885-1FB0-471D-8E1B-DD5D8A970E7B}" srcId="{021F29A7-54B2-4F8E-85E6-016E2B13DA03}" destId="{2127764D-2877-4B51-B304-68DECD0627FA}" srcOrd="0" destOrd="0" parTransId="{0B42741A-9BA9-4CDC-942F-20DA29D03BC2}" sibTransId="{32E2BDBB-6073-45C1-96A0-E9B8E978806D}"/>
    <dgm:cxn modelId="{963A6A94-4FD4-427E-BFB3-5BF0C0AC7ABA}" type="presOf" srcId="{914D0605-7D17-472A-AB5E-48D58108A528}" destId="{D0C889D5-17D9-4224-8A00-86AC6C3508CD}" srcOrd="0" destOrd="1" presId="urn:microsoft.com/office/officeart/2005/8/layout/list1"/>
    <dgm:cxn modelId="{DFCB3797-61E6-4C15-85F0-7EF9CEC50465}" type="presOf" srcId="{4DBA82DD-D689-4EDC-BF49-8D255179C677}" destId="{A3407626-93AE-4BA6-BBF5-C9871D8E8759}" srcOrd="0" destOrd="1" presId="urn:microsoft.com/office/officeart/2005/8/layout/list1"/>
    <dgm:cxn modelId="{60E7B199-FF1F-4F85-A6B9-95F36CC492F4}" type="presOf" srcId="{DE78ECA4-F4F2-451E-8063-F598C995D6FC}" destId="{93EFAE22-6235-412E-A377-699D9BC04E70}" srcOrd="0" destOrd="0" presId="urn:microsoft.com/office/officeart/2005/8/layout/list1"/>
    <dgm:cxn modelId="{5BBD67A3-40AB-4E03-AD0C-7647B3AA750E}" type="presOf" srcId="{021F29A7-54B2-4F8E-85E6-016E2B13DA03}" destId="{4B3D14E5-6806-41F6-8C6F-83FFBF2D5F7B}" srcOrd="0" destOrd="0" presId="urn:microsoft.com/office/officeart/2005/8/layout/list1"/>
    <dgm:cxn modelId="{831655A4-E761-47BD-85D4-C1F751AF38EE}" srcId="{C14E7111-CFFD-4844-AF89-BEEF4183A59A}" destId="{A3006C78-C3E3-487C-A52A-9EBC00964070}" srcOrd="0" destOrd="0" parTransId="{385C3182-3440-4CE0-B789-A2FA83FFA69A}" sibTransId="{51513729-4239-459A-9A2B-3C1AA5C3798C}"/>
    <dgm:cxn modelId="{849834A6-F264-41C2-A56D-9AF87247C515}" srcId="{DE78ECA4-F4F2-451E-8063-F598C995D6FC}" destId="{021F29A7-54B2-4F8E-85E6-016E2B13DA03}" srcOrd="1" destOrd="0" parTransId="{C656E357-5973-4A07-A54C-464FBDF7BD77}" sibTransId="{2A171769-8DCD-44B2-BE31-4A963482C982}"/>
    <dgm:cxn modelId="{C5365EB3-B204-4ED8-B740-CC2999A5F28E}" srcId="{DE78ECA4-F4F2-451E-8063-F598C995D6FC}" destId="{25BB886A-627A-47DD-A999-F7CE7FF55071}" srcOrd="2" destOrd="0" parTransId="{0FFC157F-435E-4CAD-8FE8-CE40FAE7E0E6}" sibTransId="{82966C6C-5721-4305-B216-5B0EC12EA598}"/>
    <dgm:cxn modelId="{9F8EF2C0-9399-4037-BEA2-86230A25517F}" type="presOf" srcId="{2127764D-2877-4B51-B304-68DECD0627FA}" destId="{D0C889D5-17D9-4224-8A00-86AC6C3508CD}" srcOrd="0" destOrd="0" presId="urn:microsoft.com/office/officeart/2005/8/layout/list1"/>
    <dgm:cxn modelId="{356A43C7-2EA3-4899-A015-C8C7AB0A30E2}" type="presOf" srcId="{9E4F4278-A76E-46AB-AA1E-D9F7C42ABDB3}" destId="{560A4C04-6AA9-4298-BCCB-ADCD018B7794}" srcOrd="0" destOrd="0" presId="urn:microsoft.com/office/officeart/2005/8/layout/list1"/>
    <dgm:cxn modelId="{A184C2D7-C4FD-46E8-8B0F-7AA968722106}" type="presOf" srcId="{C14E7111-CFFD-4844-AF89-BEEF4183A59A}" destId="{F70C10A9-ADBB-4C99-9587-41338BDDE9AA}" srcOrd="0" destOrd="0" presId="urn:microsoft.com/office/officeart/2005/8/layout/list1"/>
    <dgm:cxn modelId="{146CD3DB-6B6B-4294-AD67-5443CA80EB76}" type="presOf" srcId="{DC5F343F-BB90-4E55-B569-93836E85994A}" destId="{A3407626-93AE-4BA6-BBF5-C9871D8E8759}" srcOrd="0" destOrd="0" presId="urn:microsoft.com/office/officeart/2005/8/layout/list1"/>
    <dgm:cxn modelId="{A2CE03DD-0CA6-4591-A119-C99C47F876A6}" srcId="{DE78ECA4-F4F2-451E-8063-F598C995D6FC}" destId="{9E4F4278-A76E-46AB-AA1E-D9F7C42ABDB3}" srcOrd="3" destOrd="0" parTransId="{5AA8F75B-7BD2-4016-98E0-57F10E02EE8C}" sibTransId="{C3F4B3F4-1AB7-4C95-BA39-2F8A25C88B1D}"/>
    <dgm:cxn modelId="{586487F5-9C8F-4D0C-8C49-D0FB2C2C1470}" srcId="{9E4F4278-A76E-46AB-AA1E-D9F7C42ABDB3}" destId="{9215801C-F695-4757-BA08-15038638FCF0}" srcOrd="3" destOrd="0" parTransId="{7049F5E9-A08E-42D4-9B2C-BCD18A0E976C}" sibTransId="{2CB58725-70AA-49A1-995B-973F09BC3D57}"/>
    <dgm:cxn modelId="{AF9313C7-438D-442D-A443-7B2D655D3782}" type="presParOf" srcId="{93EFAE22-6235-412E-A377-699D9BC04E70}" destId="{2524561A-9773-4392-9BF0-E2CD5B3BB2D0}" srcOrd="0" destOrd="0" presId="urn:microsoft.com/office/officeart/2005/8/layout/list1"/>
    <dgm:cxn modelId="{6A31E130-CAEF-4B75-A11F-4158422DAE7E}" type="presParOf" srcId="{2524561A-9773-4392-9BF0-E2CD5B3BB2D0}" destId="{F70C10A9-ADBB-4C99-9587-41338BDDE9AA}" srcOrd="0" destOrd="0" presId="urn:microsoft.com/office/officeart/2005/8/layout/list1"/>
    <dgm:cxn modelId="{09F6E0B1-428A-452A-AF15-0CE1E69DFF05}" type="presParOf" srcId="{2524561A-9773-4392-9BF0-E2CD5B3BB2D0}" destId="{4481A007-FBE5-4367-ACF7-1E1F2B4D8954}" srcOrd="1" destOrd="0" presId="urn:microsoft.com/office/officeart/2005/8/layout/list1"/>
    <dgm:cxn modelId="{C1699B04-6D24-481B-B88C-58E78CBB3FCA}" type="presParOf" srcId="{93EFAE22-6235-412E-A377-699D9BC04E70}" destId="{07B05F1A-9A4B-415E-9B89-4BBBF9EE3739}" srcOrd="1" destOrd="0" presId="urn:microsoft.com/office/officeart/2005/8/layout/list1"/>
    <dgm:cxn modelId="{ED244D7C-E7C2-4AA3-AEB3-A2D59C981688}" type="presParOf" srcId="{93EFAE22-6235-412E-A377-699D9BC04E70}" destId="{F66BE8B7-69B8-47C8-922D-9DEA1E35EF76}" srcOrd="2" destOrd="0" presId="urn:microsoft.com/office/officeart/2005/8/layout/list1"/>
    <dgm:cxn modelId="{84401046-A541-45AE-9667-B590E482A43C}" type="presParOf" srcId="{93EFAE22-6235-412E-A377-699D9BC04E70}" destId="{D68F79E5-BC68-4AFE-B221-230E647D7BA6}" srcOrd="3" destOrd="0" presId="urn:microsoft.com/office/officeart/2005/8/layout/list1"/>
    <dgm:cxn modelId="{E5AD8D0F-EAF7-450E-8B7B-89972FA64BF2}" type="presParOf" srcId="{93EFAE22-6235-412E-A377-699D9BC04E70}" destId="{A5A1E038-F6CF-4C2B-9697-F9B9D7F29F60}" srcOrd="4" destOrd="0" presId="urn:microsoft.com/office/officeart/2005/8/layout/list1"/>
    <dgm:cxn modelId="{546B153A-9460-4492-8D76-6C48D0D19E95}" type="presParOf" srcId="{A5A1E038-F6CF-4C2B-9697-F9B9D7F29F60}" destId="{4B3D14E5-6806-41F6-8C6F-83FFBF2D5F7B}" srcOrd="0" destOrd="0" presId="urn:microsoft.com/office/officeart/2005/8/layout/list1"/>
    <dgm:cxn modelId="{F7F1AFA9-60DD-4162-9C19-A87B4483752F}" type="presParOf" srcId="{A5A1E038-F6CF-4C2B-9697-F9B9D7F29F60}" destId="{1617E8BD-A2CB-4DB8-A029-F02DF53557D5}" srcOrd="1" destOrd="0" presId="urn:microsoft.com/office/officeart/2005/8/layout/list1"/>
    <dgm:cxn modelId="{8A1F687D-B662-4E7C-918A-D61F37162DB8}" type="presParOf" srcId="{93EFAE22-6235-412E-A377-699D9BC04E70}" destId="{2B1C610D-75FF-4FD2-87CF-12A3FBA11EDE}" srcOrd="5" destOrd="0" presId="urn:microsoft.com/office/officeart/2005/8/layout/list1"/>
    <dgm:cxn modelId="{996E184E-B4FF-4B54-B48F-5BAF4BF9F20C}" type="presParOf" srcId="{93EFAE22-6235-412E-A377-699D9BC04E70}" destId="{D0C889D5-17D9-4224-8A00-86AC6C3508CD}" srcOrd="6" destOrd="0" presId="urn:microsoft.com/office/officeart/2005/8/layout/list1"/>
    <dgm:cxn modelId="{4FD82154-2DBC-469D-8DFB-25AB2989A8D4}" type="presParOf" srcId="{93EFAE22-6235-412E-A377-699D9BC04E70}" destId="{4B578938-8628-48FA-B220-497B42808C1D}" srcOrd="7" destOrd="0" presId="urn:microsoft.com/office/officeart/2005/8/layout/list1"/>
    <dgm:cxn modelId="{D18F823B-849A-40FC-87AB-5E5BC70FC2AA}" type="presParOf" srcId="{93EFAE22-6235-412E-A377-699D9BC04E70}" destId="{74124BB9-585A-4A3A-B427-7CD7496A738B}" srcOrd="8" destOrd="0" presId="urn:microsoft.com/office/officeart/2005/8/layout/list1"/>
    <dgm:cxn modelId="{1271694D-BCD0-4CD7-ADEF-CB053603D77A}" type="presParOf" srcId="{74124BB9-585A-4A3A-B427-7CD7496A738B}" destId="{219207B7-6B8C-46F9-A616-FE48ABA4716A}" srcOrd="0" destOrd="0" presId="urn:microsoft.com/office/officeart/2005/8/layout/list1"/>
    <dgm:cxn modelId="{DD9F6909-C97F-4E0E-B3D5-CAD2A929C9FA}" type="presParOf" srcId="{74124BB9-585A-4A3A-B427-7CD7496A738B}" destId="{F48B60ED-76DF-4792-B0B1-BE481400BBEB}" srcOrd="1" destOrd="0" presId="urn:microsoft.com/office/officeart/2005/8/layout/list1"/>
    <dgm:cxn modelId="{954B724C-18D2-4FAE-B738-534D42FEA2A5}" type="presParOf" srcId="{93EFAE22-6235-412E-A377-699D9BC04E70}" destId="{426CB5DA-6DD1-4575-86AC-4CB7E245B4ED}" srcOrd="9" destOrd="0" presId="urn:microsoft.com/office/officeart/2005/8/layout/list1"/>
    <dgm:cxn modelId="{367A3C6F-9B9D-4303-9BF3-CBF31630B682}" type="presParOf" srcId="{93EFAE22-6235-412E-A377-699D9BC04E70}" destId="{A3407626-93AE-4BA6-BBF5-C9871D8E8759}" srcOrd="10" destOrd="0" presId="urn:microsoft.com/office/officeart/2005/8/layout/list1"/>
    <dgm:cxn modelId="{85CDEC11-19DD-4618-8ACC-31299545EA32}" type="presParOf" srcId="{93EFAE22-6235-412E-A377-699D9BC04E70}" destId="{FEAB64B2-2BC8-4871-9A3E-6B8AD390C2B9}" srcOrd="11" destOrd="0" presId="urn:microsoft.com/office/officeart/2005/8/layout/list1"/>
    <dgm:cxn modelId="{D996ECCE-424B-45B6-BD44-A871AB5C98F9}" type="presParOf" srcId="{93EFAE22-6235-412E-A377-699D9BC04E70}" destId="{9E81F291-52DA-4F37-85D8-2838FCFD08D5}" srcOrd="12" destOrd="0" presId="urn:microsoft.com/office/officeart/2005/8/layout/list1"/>
    <dgm:cxn modelId="{82943DAC-79AF-462F-BA81-05AD1AC02524}" type="presParOf" srcId="{9E81F291-52DA-4F37-85D8-2838FCFD08D5}" destId="{560A4C04-6AA9-4298-BCCB-ADCD018B7794}" srcOrd="0" destOrd="0" presId="urn:microsoft.com/office/officeart/2005/8/layout/list1"/>
    <dgm:cxn modelId="{8E06B128-D95A-4D89-B1E4-4F0D1FD2D982}" type="presParOf" srcId="{9E81F291-52DA-4F37-85D8-2838FCFD08D5}" destId="{D2CD9B00-7966-4261-A9F8-17D13B4BAD22}" srcOrd="1" destOrd="0" presId="urn:microsoft.com/office/officeart/2005/8/layout/list1"/>
    <dgm:cxn modelId="{5FF39B08-8BB6-4894-B019-D04433D5AD6D}" type="presParOf" srcId="{93EFAE22-6235-412E-A377-699D9BC04E70}" destId="{3EA7DBF5-9759-44F5-B7E5-2D157B5FBE4D}" srcOrd="13" destOrd="0" presId="urn:microsoft.com/office/officeart/2005/8/layout/list1"/>
    <dgm:cxn modelId="{A1BEFB16-7122-4EBB-805F-DFB6BB96F5FA}" type="presParOf" srcId="{93EFAE22-6235-412E-A377-699D9BC04E70}" destId="{BB7B01DB-A4B9-484B-A45D-5397D2CA208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006D5D-CF32-4CD1-ABBB-4B196FEB0AF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64B7825D-C38F-4F8B-85A4-19B7018B8E13}">
      <dgm:prSet phldrT="[텍스트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latinLnBrk="1">
            <a:buFont typeface="Wingdings" panose="05000000000000000000" pitchFamily="2" charset="2"/>
            <a:buChar char="§"/>
          </a:pPr>
          <a:r>
            <a:rPr lang="en-US" altLang="en-US" sz="20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POSCO</a:t>
          </a:r>
          <a:endParaRPr lang="ko-KR" altLang="en-US" sz="2000" dirty="0"/>
        </a:p>
      </dgm:t>
    </dgm:pt>
    <dgm:pt modelId="{16EABE1B-4385-45B1-9CAC-D154CC5880B3}" type="parTrans" cxnId="{FEA9AF79-6BA9-48E8-85AD-2DF71835B9F3}">
      <dgm:prSet/>
      <dgm:spPr/>
      <dgm:t>
        <a:bodyPr/>
        <a:lstStyle/>
        <a:p>
          <a:pPr latinLnBrk="1"/>
          <a:endParaRPr lang="ko-KR" altLang="en-US" sz="2000"/>
        </a:p>
      </dgm:t>
    </dgm:pt>
    <dgm:pt modelId="{0685BF38-9C19-4BBA-A29B-64D4286310F4}" type="sibTrans" cxnId="{FEA9AF79-6BA9-48E8-85AD-2DF71835B9F3}">
      <dgm:prSet/>
      <dgm:spPr/>
      <dgm:t>
        <a:bodyPr/>
        <a:lstStyle/>
        <a:p>
          <a:pPr latinLnBrk="1"/>
          <a:endParaRPr lang="ko-KR" altLang="en-US" sz="2000"/>
        </a:p>
      </dgm:t>
    </dgm:pt>
    <dgm:pt modelId="{1328D805-2B8E-4E06-9B6B-9CC6FE4AC238}">
      <dgm:prSet custT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pPr latinLnBrk="1">
            <a:buClr>
              <a:schemeClr val="accent1"/>
            </a:buClr>
          </a:pPr>
          <a:r>
            <a:rPr lang="en-US" altLang="ko-KR" sz="17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Pivotal Tanzu PaaS </a:t>
          </a:r>
          <a:r>
            <a:rPr lang="ko-KR" altLang="en-US" sz="17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유지보수 </a:t>
          </a:r>
          <a:endParaRPr lang="ko-KR" sz="1700" baseline="0" dirty="0">
            <a:solidFill>
              <a:schemeClr val="tx1"/>
            </a:solidFill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14E979E7-0B98-45B5-B852-7223987B167C}" type="parTrans" cxnId="{B01414D6-85C8-46E6-97B3-E80793A213DB}">
      <dgm:prSet/>
      <dgm:spPr/>
      <dgm:t>
        <a:bodyPr/>
        <a:lstStyle/>
        <a:p>
          <a:pPr latinLnBrk="1"/>
          <a:endParaRPr lang="ko-KR" altLang="en-US" sz="2000"/>
        </a:p>
      </dgm:t>
    </dgm:pt>
    <dgm:pt modelId="{03FD6E4A-9D5B-43DB-AF1F-3AFE83AFC7B4}" type="sibTrans" cxnId="{B01414D6-85C8-46E6-97B3-E80793A213DB}">
      <dgm:prSet/>
      <dgm:spPr/>
      <dgm:t>
        <a:bodyPr/>
        <a:lstStyle/>
        <a:p>
          <a:pPr latinLnBrk="1"/>
          <a:endParaRPr lang="ko-KR" altLang="en-US" sz="2000"/>
        </a:p>
      </dgm:t>
    </dgm:pt>
    <dgm:pt modelId="{55A6245B-FB61-451C-80F8-B08AC9C6BC46}">
      <dgm:prSet custT="1"/>
      <dgm:spPr>
        <a:solidFill>
          <a:schemeClr val="accent5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en-US" altLang="en-US" sz="20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SK</a:t>
          </a:r>
          <a:r>
            <a:rPr lang="ko-KR" altLang="en-US" sz="20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렌터카</a:t>
          </a:r>
        </a:p>
      </dgm:t>
    </dgm:pt>
    <dgm:pt modelId="{6E5E205B-5EB4-486B-82BA-428394FA3D84}" type="parTrans" cxnId="{2B42A192-ABCB-4470-B12A-767B2B681E75}">
      <dgm:prSet/>
      <dgm:spPr/>
      <dgm:t>
        <a:bodyPr/>
        <a:lstStyle/>
        <a:p>
          <a:pPr latinLnBrk="1"/>
          <a:endParaRPr lang="ko-KR" altLang="en-US" sz="2000"/>
        </a:p>
      </dgm:t>
    </dgm:pt>
    <dgm:pt modelId="{6F5F1DF3-8606-4B84-9219-1C1C7F5B0A71}" type="sibTrans" cxnId="{2B42A192-ABCB-4470-B12A-767B2B681E75}">
      <dgm:prSet/>
      <dgm:spPr/>
      <dgm:t>
        <a:bodyPr/>
        <a:lstStyle/>
        <a:p>
          <a:pPr latinLnBrk="1"/>
          <a:endParaRPr lang="ko-KR" altLang="en-US" sz="2000"/>
        </a:p>
      </dgm:t>
    </dgm:pt>
    <dgm:pt modelId="{663B7AB0-E65F-4719-B860-EC6B5780CE81}">
      <dgm:prSet custT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pPr latinLnBrk="1">
            <a:buClr>
              <a:schemeClr val="accent1"/>
            </a:buClr>
          </a:pPr>
          <a:r>
            <a:rPr lang="en-US" altLang="ko-KR" sz="17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EFK + Dashboard +</a:t>
          </a:r>
          <a:r>
            <a:rPr lang="ko-KR" altLang="en-US" sz="17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 </a:t>
          </a:r>
          <a:r>
            <a:rPr lang="en-US" altLang="ko-KR" sz="17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Alert trigger </a:t>
          </a:r>
          <a:r>
            <a:rPr lang="ko-KR" altLang="en-US" sz="17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구축</a:t>
          </a:r>
          <a:r>
            <a:rPr lang="en-US" altLang="ko-KR" sz="17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 </a:t>
          </a:r>
          <a:endParaRPr lang="ko-KR" sz="1700" baseline="0" dirty="0">
            <a:solidFill>
              <a:schemeClr val="tx1"/>
            </a:solidFill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2207AE92-BF60-44C0-8609-DD39334E46D4}" type="parTrans" cxnId="{D091A111-E73B-4EE1-96F1-69A5FC06CA95}">
      <dgm:prSet/>
      <dgm:spPr/>
      <dgm:t>
        <a:bodyPr/>
        <a:lstStyle/>
        <a:p>
          <a:pPr latinLnBrk="1"/>
          <a:endParaRPr lang="ko-KR" altLang="en-US" sz="2000"/>
        </a:p>
      </dgm:t>
    </dgm:pt>
    <dgm:pt modelId="{4376A4FB-BACD-4868-88B5-27520D90FE4D}" type="sibTrans" cxnId="{D091A111-E73B-4EE1-96F1-69A5FC06CA95}">
      <dgm:prSet/>
      <dgm:spPr/>
      <dgm:t>
        <a:bodyPr/>
        <a:lstStyle/>
        <a:p>
          <a:pPr latinLnBrk="1"/>
          <a:endParaRPr lang="ko-KR" altLang="en-US" sz="2000"/>
        </a:p>
      </dgm:t>
    </dgm:pt>
    <dgm:pt modelId="{1DCB1A5D-CEEB-43EB-B50A-F9002BAC75DC}">
      <dgm:prSet custT="1"/>
      <dgm:spPr>
        <a:solidFill>
          <a:schemeClr val="accent5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en-US" altLang="en-US" sz="20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KB</a:t>
          </a:r>
          <a:r>
            <a:rPr lang="ko-KR" altLang="en-US" sz="20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부동산</a:t>
          </a:r>
        </a:p>
      </dgm:t>
    </dgm:pt>
    <dgm:pt modelId="{E702F5B4-2D61-4488-BF80-0429E5CABAA2}" type="parTrans" cxnId="{B240F2C0-2B80-468E-804C-BDFBF5BA2834}">
      <dgm:prSet/>
      <dgm:spPr/>
      <dgm:t>
        <a:bodyPr/>
        <a:lstStyle/>
        <a:p>
          <a:pPr latinLnBrk="1"/>
          <a:endParaRPr lang="ko-KR" altLang="en-US" sz="2000"/>
        </a:p>
      </dgm:t>
    </dgm:pt>
    <dgm:pt modelId="{B47830B4-72E1-4A63-9248-DB1FB62BF8A5}" type="sibTrans" cxnId="{B240F2C0-2B80-468E-804C-BDFBF5BA2834}">
      <dgm:prSet/>
      <dgm:spPr/>
      <dgm:t>
        <a:bodyPr/>
        <a:lstStyle/>
        <a:p>
          <a:pPr latinLnBrk="1"/>
          <a:endParaRPr lang="ko-KR" altLang="en-US" sz="2000"/>
        </a:p>
      </dgm:t>
    </dgm:pt>
    <dgm:pt modelId="{DEF7EA37-152F-49D6-8793-200704E3512C}">
      <dgm:prSet custT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pPr latinLnBrk="1">
            <a:buClr>
              <a:schemeClr val="accent1"/>
            </a:buClr>
          </a:pPr>
          <a:r>
            <a:rPr lang="en-US" altLang="ko-KR" sz="17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AWS EKS </a:t>
          </a:r>
          <a:r>
            <a:rPr lang="ko-KR" altLang="en-US" sz="17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클러스터 </a:t>
          </a:r>
          <a:endParaRPr lang="ko-KR" sz="1700" baseline="0" dirty="0">
            <a:solidFill>
              <a:schemeClr val="tx1"/>
            </a:solidFill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CF9F08DA-6493-4D38-930D-5E76533E92EF}" type="parTrans" cxnId="{01187154-81D6-4E1C-9B73-1EF5300A4E38}">
      <dgm:prSet/>
      <dgm:spPr/>
      <dgm:t>
        <a:bodyPr/>
        <a:lstStyle/>
        <a:p>
          <a:pPr latinLnBrk="1"/>
          <a:endParaRPr lang="ko-KR" altLang="en-US" sz="2000"/>
        </a:p>
      </dgm:t>
    </dgm:pt>
    <dgm:pt modelId="{126FC176-547C-4479-BF34-024EE6F9473B}" type="sibTrans" cxnId="{01187154-81D6-4E1C-9B73-1EF5300A4E38}">
      <dgm:prSet/>
      <dgm:spPr/>
      <dgm:t>
        <a:bodyPr/>
        <a:lstStyle/>
        <a:p>
          <a:pPr latinLnBrk="1"/>
          <a:endParaRPr lang="ko-KR" altLang="en-US" sz="2000"/>
        </a:p>
      </dgm:t>
    </dgm:pt>
    <dgm:pt modelId="{C4D5148D-4971-4895-8ADE-71D0B9660C01}">
      <dgm:prSet custT="1"/>
      <dgm:spPr>
        <a:solidFill>
          <a:schemeClr val="accent5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en-US" altLang="ko-KR" sz="20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OK</a:t>
          </a:r>
          <a:r>
            <a:rPr lang="ko-KR" altLang="en-US" sz="20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저축은행 </a:t>
          </a:r>
        </a:p>
      </dgm:t>
    </dgm:pt>
    <dgm:pt modelId="{030E2045-BE61-4B02-A551-38011E21E1F5}" type="parTrans" cxnId="{F637526B-0F72-4EBD-8D8C-A745E0782ADA}">
      <dgm:prSet/>
      <dgm:spPr/>
      <dgm:t>
        <a:bodyPr/>
        <a:lstStyle/>
        <a:p>
          <a:pPr latinLnBrk="1"/>
          <a:endParaRPr lang="ko-KR" altLang="en-US" sz="2000"/>
        </a:p>
      </dgm:t>
    </dgm:pt>
    <dgm:pt modelId="{57DE9178-2D42-4BB4-8A3F-A3F2AFFDAF76}" type="sibTrans" cxnId="{F637526B-0F72-4EBD-8D8C-A745E0782ADA}">
      <dgm:prSet/>
      <dgm:spPr/>
      <dgm:t>
        <a:bodyPr/>
        <a:lstStyle/>
        <a:p>
          <a:pPr latinLnBrk="1"/>
          <a:endParaRPr lang="ko-KR" altLang="en-US" sz="2000"/>
        </a:p>
      </dgm:t>
    </dgm:pt>
    <dgm:pt modelId="{546E2152-B610-4AED-B509-4F0FC359326E}">
      <dgm:prSet custT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pPr latinLnBrk="1">
            <a:buClr>
              <a:schemeClr val="accent1"/>
            </a:buClr>
          </a:pPr>
          <a:r>
            <a:rPr lang="en-US" altLang="ko-KR" sz="17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OpenShift </a:t>
          </a:r>
          <a:r>
            <a:rPr lang="ko-KR" altLang="en-US" sz="17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유지 보수</a:t>
          </a:r>
          <a:endParaRPr lang="ko-KR" sz="1700" baseline="0" dirty="0">
            <a:solidFill>
              <a:schemeClr val="tx1"/>
            </a:solidFill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62D77E8D-E381-4A50-93B7-E69472A0AC68}" type="parTrans" cxnId="{C7702311-EC1E-4305-BD40-A329D768FB24}">
      <dgm:prSet/>
      <dgm:spPr/>
      <dgm:t>
        <a:bodyPr/>
        <a:lstStyle/>
        <a:p>
          <a:pPr latinLnBrk="1"/>
          <a:endParaRPr lang="ko-KR" altLang="en-US" sz="2000"/>
        </a:p>
      </dgm:t>
    </dgm:pt>
    <dgm:pt modelId="{748134D2-6711-4262-87A1-9DC63233A28A}" type="sibTrans" cxnId="{C7702311-EC1E-4305-BD40-A329D768FB24}">
      <dgm:prSet/>
      <dgm:spPr/>
      <dgm:t>
        <a:bodyPr/>
        <a:lstStyle/>
        <a:p>
          <a:pPr latinLnBrk="1"/>
          <a:endParaRPr lang="ko-KR" altLang="en-US" sz="2000"/>
        </a:p>
      </dgm:t>
    </dgm:pt>
    <dgm:pt modelId="{720AE1F3-BD48-488A-BDD3-C4C6E541EE64}">
      <dgm:prSet custT="1"/>
      <dgm:spPr/>
      <dgm:t>
        <a:bodyPr/>
        <a:lstStyle/>
        <a:p>
          <a:pPr latinLnBrk="1">
            <a:buClr>
              <a:schemeClr val="accent1"/>
            </a:buClr>
          </a:pPr>
          <a:r>
            <a:rPr lang="en-US" altLang="ko-KR" sz="17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CI/CD </a:t>
          </a:r>
          <a:r>
            <a:rPr lang="ko-KR" altLang="en-US" sz="17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파이프라인 구축 </a:t>
          </a:r>
        </a:p>
      </dgm:t>
    </dgm:pt>
    <dgm:pt modelId="{5D7D2494-AD4E-4535-9A9F-55FCC888B50B}" type="sibTrans" cxnId="{1A7B17B6-78D8-465C-9CED-C6B53DFB1C64}">
      <dgm:prSet/>
      <dgm:spPr/>
      <dgm:t>
        <a:bodyPr/>
        <a:lstStyle/>
        <a:p>
          <a:pPr latinLnBrk="1"/>
          <a:endParaRPr lang="ko-KR" altLang="en-US" sz="2000"/>
        </a:p>
      </dgm:t>
    </dgm:pt>
    <dgm:pt modelId="{51E91E48-4992-428F-BA1A-C1026CC0A0FC}" type="parTrans" cxnId="{1A7B17B6-78D8-465C-9CED-C6B53DFB1C64}">
      <dgm:prSet/>
      <dgm:spPr/>
      <dgm:t>
        <a:bodyPr/>
        <a:lstStyle/>
        <a:p>
          <a:pPr latinLnBrk="1"/>
          <a:endParaRPr lang="ko-KR" altLang="en-US" sz="2000"/>
        </a:p>
      </dgm:t>
    </dgm:pt>
    <dgm:pt modelId="{9A1C5AE5-3584-4F6D-B811-2C60865BCE06}">
      <dgm:prSet custT="1"/>
      <dgm:spPr/>
      <dgm:t>
        <a:bodyPr/>
        <a:lstStyle/>
        <a:p>
          <a:pPr latinLnBrk="1">
            <a:buClr>
              <a:schemeClr val="accent1"/>
            </a:buClr>
          </a:pPr>
          <a:r>
            <a:rPr lang="en-US" altLang="ko-KR" sz="17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CW EFK(lambda</a:t>
          </a:r>
          <a:r>
            <a:rPr lang="ko-KR" altLang="en-US" sz="17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활용</a:t>
          </a:r>
          <a:r>
            <a:rPr lang="en-US" altLang="ko-KR" sz="17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) </a:t>
          </a:r>
          <a:r>
            <a:rPr lang="ko-KR" altLang="en-US" sz="17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구축 및 운영 </a:t>
          </a:r>
        </a:p>
      </dgm:t>
    </dgm:pt>
    <dgm:pt modelId="{8E2173E5-50EF-4E15-9AFE-A5EC8E94056D}" type="sibTrans" cxnId="{09F5F77D-2BF6-4C7D-B9B7-8F3FC0E8D7ED}">
      <dgm:prSet/>
      <dgm:spPr/>
      <dgm:t>
        <a:bodyPr/>
        <a:lstStyle/>
        <a:p>
          <a:pPr latinLnBrk="1"/>
          <a:endParaRPr lang="ko-KR" altLang="en-US" sz="2000"/>
        </a:p>
      </dgm:t>
    </dgm:pt>
    <dgm:pt modelId="{22E6EDA6-FD7E-4B22-B84B-B25DD016F72C}" type="parTrans" cxnId="{09F5F77D-2BF6-4C7D-B9B7-8F3FC0E8D7ED}">
      <dgm:prSet/>
      <dgm:spPr/>
      <dgm:t>
        <a:bodyPr/>
        <a:lstStyle/>
        <a:p>
          <a:pPr latinLnBrk="1"/>
          <a:endParaRPr lang="ko-KR" altLang="en-US" sz="2000"/>
        </a:p>
      </dgm:t>
    </dgm:pt>
    <dgm:pt modelId="{90AFE837-DDBD-473B-B2BF-FC7DC46CAAF6}">
      <dgm:prSet custT="1"/>
      <dgm:spPr>
        <a:solidFill>
          <a:schemeClr val="accent5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latinLnBrk="1">
            <a:buClr>
              <a:schemeClr val="accent1"/>
            </a:buClr>
          </a:pPr>
          <a:r>
            <a:rPr lang="ko-KR" altLang="en-US" sz="20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요기요</a:t>
          </a:r>
          <a:r>
            <a:rPr lang="en-US" altLang="ko-KR" sz="20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STT On-premise</a:t>
          </a:r>
          <a:endParaRPr lang="ko-KR" altLang="en-US" sz="2000" baseline="0" dirty="0">
            <a:solidFill>
              <a:schemeClr val="tx1"/>
            </a:solidFill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8AE661AA-5CBC-4125-B0A6-FB9BF93723EE}" type="parTrans" cxnId="{9A49A049-A511-4129-B8FD-336353FA386B}">
      <dgm:prSet/>
      <dgm:spPr/>
      <dgm:t>
        <a:bodyPr/>
        <a:lstStyle/>
        <a:p>
          <a:pPr latinLnBrk="1"/>
          <a:endParaRPr lang="ko-KR" altLang="en-US" sz="2000"/>
        </a:p>
      </dgm:t>
    </dgm:pt>
    <dgm:pt modelId="{E67CCA90-EB59-4F98-B4F4-B395E34955E3}" type="sibTrans" cxnId="{9A49A049-A511-4129-B8FD-336353FA386B}">
      <dgm:prSet/>
      <dgm:spPr/>
      <dgm:t>
        <a:bodyPr/>
        <a:lstStyle/>
        <a:p>
          <a:pPr latinLnBrk="1"/>
          <a:endParaRPr lang="ko-KR" altLang="en-US" sz="2000"/>
        </a:p>
      </dgm:t>
    </dgm:pt>
    <dgm:pt modelId="{F5E2A5E4-F934-48FF-8783-C3AED32BD676}">
      <dgm:prSet custT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pPr latinLnBrk="1">
            <a:buClr>
              <a:schemeClr val="accent1"/>
            </a:buClr>
          </a:pPr>
          <a:r>
            <a:rPr lang="en-US" altLang="ko-KR" sz="17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 Harbor HA</a:t>
          </a:r>
          <a:r>
            <a:rPr lang="ko-KR" altLang="en-US" sz="17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구성 </a:t>
          </a:r>
          <a:endParaRPr lang="ko-KR" sz="1700" baseline="0" dirty="0">
            <a:solidFill>
              <a:schemeClr val="tx1"/>
            </a:solidFill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A34FAF16-DD8C-4851-826F-9F62C6079AD5}" type="parTrans" cxnId="{564A2C3D-375B-451D-B233-EDEC3D850225}">
      <dgm:prSet/>
      <dgm:spPr/>
      <dgm:t>
        <a:bodyPr/>
        <a:lstStyle/>
        <a:p>
          <a:pPr latinLnBrk="1"/>
          <a:endParaRPr lang="ko-KR" altLang="en-US" sz="2000"/>
        </a:p>
      </dgm:t>
    </dgm:pt>
    <dgm:pt modelId="{3109F59A-C847-4958-BB66-DF2ACD0C3BB0}" type="sibTrans" cxnId="{564A2C3D-375B-451D-B233-EDEC3D850225}">
      <dgm:prSet/>
      <dgm:spPr/>
      <dgm:t>
        <a:bodyPr/>
        <a:lstStyle/>
        <a:p>
          <a:pPr latinLnBrk="1"/>
          <a:endParaRPr lang="ko-KR" altLang="en-US" sz="2000"/>
        </a:p>
      </dgm:t>
    </dgm:pt>
    <dgm:pt modelId="{C7303843-4896-480B-A389-1C522385F1F1}">
      <dgm:prSet custT="1"/>
      <dgm:spPr/>
      <dgm:t>
        <a:bodyPr/>
        <a:lstStyle/>
        <a:p>
          <a:pPr latinLnBrk="1">
            <a:buClr>
              <a:schemeClr val="accent1"/>
            </a:buClr>
          </a:pPr>
          <a:r>
            <a:rPr lang="en-US" altLang="ko-KR" sz="17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 Elasticsearch cluster </a:t>
          </a:r>
          <a:r>
            <a:rPr lang="ko-KR" altLang="en-US" sz="17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구성 </a:t>
          </a:r>
        </a:p>
      </dgm:t>
    </dgm:pt>
    <dgm:pt modelId="{719E7172-C5F3-4F73-9BCC-2F0EA6486B5A}" type="parTrans" cxnId="{D99E8423-ADCD-4CB9-BFA9-B9EF507E2491}">
      <dgm:prSet/>
      <dgm:spPr/>
      <dgm:t>
        <a:bodyPr/>
        <a:lstStyle/>
        <a:p>
          <a:pPr latinLnBrk="1"/>
          <a:endParaRPr lang="ko-KR" altLang="en-US" sz="2000"/>
        </a:p>
      </dgm:t>
    </dgm:pt>
    <dgm:pt modelId="{0B76F0F1-A830-4F4C-84B0-086802DA6335}" type="sibTrans" cxnId="{D99E8423-ADCD-4CB9-BFA9-B9EF507E2491}">
      <dgm:prSet/>
      <dgm:spPr/>
      <dgm:t>
        <a:bodyPr/>
        <a:lstStyle/>
        <a:p>
          <a:pPr latinLnBrk="1"/>
          <a:endParaRPr lang="ko-KR" altLang="en-US" sz="2000"/>
        </a:p>
      </dgm:t>
    </dgm:pt>
    <dgm:pt modelId="{4DF77EDA-1BAF-4D1B-8AEE-BB8C0CE55105}">
      <dgm:prSet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latinLnBrk="1">
            <a:buClr>
              <a:schemeClr val="accent1"/>
            </a:buClr>
          </a:pPr>
          <a:r>
            <a:rPr lang="en-US" altLang="en-US" sz="20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NIA-</a:t>
          </a:r>
          <a:r>
            <a:rPr lang="ko-KR" altLang="en-US" sz="20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공공데이터 마이그레이션 기반 작업</a:t>
          </a:r>
        </a:p>
      </dgm:t>
    </dgm:pt>
    <dgm:pt modelId="{F7853447-6F40-4AB9-B8F6-5A38235A3C9F}" type="parTrans" cxnId="{20B003A7-898B-4A7F-8C8D-F8F11E0A2D14}">
      <dgm:prSet/>
      <dgm:spPr/>
      <dgm:t>
        <a:bodyPr/>
        <a:lstStyle/>
        <a:p>
          <a:pPr latinLnBrk="1"/>
          <a:endParaRPr lang="ko-KR" altLang="en-US" sz="2000"/>
        </a:p>
      </dgm:t>
    </dgm:pt>
    <dgm:pt modelId="{FA2B9D30-27BC-436D-ADDD-ACCAF08438DF}" type="sibTrans" cxnId="{20B003A7-898B-4A7F-8C8D-F8F11E0A2D14}">
      <dgm:prSet/>
      <dgm:spPr/>
      <dgm:t>
        <a:bodyPr/>
        <a:lstStyle/>
        <a:p>
          <a:pPr latinLnBrk="1"/>
          <a:endParaRPr lang="ko-KR" altLang="en-US" sz="2000"/>
        </a:p>
      </dgm:t>
    </dgm:pt>
    <dgm:pt modelId="{553AE0EF-6189-417E-A1C4-29F8564EAF95}">
      <dgm:prSet custT="1"/>
      <dgm:spPr>
        <a:ln>
          <a:solidFill>
            <a:schemeClr val="bg1"/>
          </a:solidFill>
        </a:ln>
      </dgm:spPr>
      <dgm:t>
        <a:bodyPr/>
        <a:lstStyle/>
        <a:p>
          <a:pPr latinLnBrk="1">
            <a:buClr>
              <a:schemeClr val="accent1"/>
            </a:buClr>
          </a:pPr>
          <a:r>
            <a:rPr lang="en-US" altLang="en-US" sz="17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 Oracle cloud OCI </a:t>
          </a:r>
          <a:r>
            <a:rPr lang="ko-KR" altLang="en-US" sz="17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기반 </a:t>
          </a:r>
          <a:r>
            <a:rPr lang="en-US" altLang="en-US" sz="17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RKE2 cluster </a:t>
          </a:r>
          <a:r>
            <a:rPr lang="ko-KR" altLang="en-US" sz="17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구축 </a:t>
          </a:r>
        </a:p>
      </dgm:t>
    </dgm:pt>
    <dgm:pt modelId="{77052B40-1A8F-4CD0-9C23-CA961677B174}" type="parTrans" cxnId="{2DA3B5B0-8CCD-4044-ADB6-0D771AB12438}">
      <dgm:prSet/>
      <dgm:spPr/>
      <dgm:t>
        <a:bodyPr/>
        <a:lstStyle/>
        <a:p>
          <a:pPr latinLnBrk="1"/>
          <a:endParaRPr lang="ko-KR" altLang="en-US" sz="2000"/>
        </a:p>
      </dgm:t>
    </dgm:pt>
    <dgm:pt modelId="{8EF2B0C4-3484-47C1-A866-B8E266CBC39B}" type="sibTrans" cxnId="{2DA3B5B0-8CCD-4044-ADB6-0D771AB12438}">
      <dgm:prSet/>
      <dgm:spPr/>
      <dgm:t>
        <a:bodyPr/>
        <a:lstStyle/>
        <a:p>
          <a:pPr latinLnBrk="1"/>
          <a:endParaRPr lang="ko-KR" altLang="en-US" sz="2000"/>
        </a:p>
      </dgm:t>
    </dgm:pt>
    <dgm:pt modelId="{F2F33E3E-21B2-4463-A5CB-7296A56C75D2}">
      <dgm:prSet custT="1"/>
      <dgm:spPr>
        <a:ln>
          <a:solidFill>
            <a:schemeClr val="bg1"/>
          </a:solidFill>
        </a:ln>
      </dgm:spPr>
      <dgm:t>
        <a:bodyPr/>
        <a:lstStyle/>
        <a:p>
          <a:pPr latinLnBrk="1">
            <a:buClr>
              <a:schemeClr val="accent1"/>
            </a:buClr>
          </a:pPr>
          <a:r>
            <a:rPr lang="en-US" altLang="ko-KR" sz="17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 PaaS-TA </a:t>
          </a:r>
          <a:r>
            <a:rPr lang="ko-KR" altLang="en-US" sz="17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환경 구축</a:t>
          </a:r>
        </a:p>
      </dgm:t>
    </dgm:pt>
    <dgm:pt modelId="{1B742FD1-73EC-41E5-954C-DCD762223A4A}" type="parTrans" cxnId="{C35276F8-F7BF-47A9-B48F-D9D349B7EC34}">
      <dgm:prSet/>
      <dgm:spPr/>
      <dgm:t>
        <a:bodyPr/>
        <a:lstStyle/>
        <a:p>
          <a:pPr latinLnBrk="1"/>
          <a:endParaRPr lang="ko-KR" altLang="en-US"/>
        </a:p>
      </dgm:t>
    </dgm:pt>
    <dgm:pt modelId="{5CFC1417-AE57-460E-A992-B4BB4C538BD2}" type="sibTrans" cxnId="{C35276F8-F7BF-47A9-B48F-D9D349B7EC34}">
      <dgm:prSet/>
      <dgm:spPr/>
      <dgm:t>
        <a:bodyPr/>
        <a:lstStyle/>
        <a:p>
          <a:pPr latinLnBrk="1"/>
          <a:endParaRPr lang="ko-KR" altLang="en-US"/>
        </a:p>
      </dgm:t>
    </dgm:pt>
    <dgm:pt modelId="{B5E8F7BA-56FC-4A3E-9D66-2793DC53623E}" type="pres">
      <dgm:prSet presAssocID="{1F006D5D-CF32-4CD1-ABBB-4B196FEB0AF9}" presName="linear" presStyleCnt="0">
        <dgm:presLayoutVars>
          <dgm:dir/>
          <dgm:animLvl val="lvl"/>
          <dgm:resizeHandles val="exact"/>
        </dgm:presLayoutVars>
      </dgm:prSet>
      <dgm:spPr/>
    </dgm:pt>
    <dgm:pt modelId="{121467DD-9D1E-463D-B815-7D15C49BB602}" type="pres">
      <dgm:prSet presAssocID="{64B7825D-C38F-4F8B-85A4-19B7018B8E13}" presName="parentLin" presStyleCnt="0"/>
      <dgm:spPr/>
    </dgm:pt>
    <dgm:pt modelId="{33F9AF10-20CE-4409-9989-5F04018A4F57}" type="pres">
      <dgm:prSet presAssocID="{64B7825D-C38F-4F8B-85A4-19B7018B8E13}" presName="parentLeftMargin" presStyleLbl="node1" presStyleIdx="0" presStyleCnt="6"/>
      <dgm:spPr/>
    </dgm:pt>
    <dgm:pt modelId="{C32CD06F-F20A-4C05-82D9-82076FCCF287}" type="pres">
      <dgm:prSet presAssocID="{64B7825D-C38F-4F8B-85A4-19B7018B8E13}" presName="parentText" presStyleLbl="node1" presStyleIdx="0" presStyleCnt="6" custScaleY="76220" custLinFactNeighborY="0">
        <dgm:presLayoutVars>
          <dgm:chMax val="0"/>
          <dgm:bulletEnabled val="1"/>
        </dgm:presLayoutVars>
      </dgm:prSet>
      <dgm:spPr/>
    </dgm:pt>
    <dgm:pt modelId="{7C81DCCE-D051-4EB1-B157-B6759AE5F39E}" type="pres">
      <dgm:prSet presAssocID="{64B7825D-C38F-4F8B-85A4-19B7018B8E13}" presName="negativeSpace" presStyleCnt="0"/>
      <dgm:spPr/>
    </dgm:pt>
    <dgm:pt modelId="{D8EE7F7E-256B-4B89-9C74-7029BFE2CA19}" type="pres">
      <dgm:prSet presAssocID="{64B7825D-C38F-4F8B-85A4-19B7018B8E13}" presName="childText" presStyleLbl="conFgAcc1" presStyleIdx="0" presStyleCnt="6" custScaleY="96317" custLinFactY="15007" custLinFactNeighborY="100000">
        <dgm:presLayoutVars>
          <dgm:bulletEnabled val="1"/>
        </dgm:presLayoutVars>
      </dgm:prSet>
      <dgm:spPr/>
    </dgm:pt>
    <dgm:pt modelId="{364BFAC3-56E6-4CC9-90B2-292C73A7EA00}" type="pres">
      <dgm:prSet presAssocID="{0685BF38-9C19-4BBA-A29B-64D4286310F4}" presName="spaceBetweenRectangles" presStyleCnt="0"/>
      <dgm:spPr/>
    </dgm:pt>
    <dgm:pt modelId="{1D76FF58-EFA8-48D4-BDC7-07C0CB9EC4E5}" type="pres">
      <dgm:prSet presAssocID="{55A6245B-FB61-451C-80F8-B08AC9C6BC46}" presName="parentLin" presStyleCnt="0"/>
      <dgm:spPr/>
    </dgm:pt>
    <dgm:pt modelId="{A1A564DC-DE18-4C0B-BC16-33C5CB42DA56}" type="pres">
      <dgm:prSet presAssocID="{55A6245B-FB61-451C-80F8-B08AC9C6BC46}" presName="parentLeftMargin" presStyleLbl="node1" presStyleIdx="0" presStyleCnt="6"/>
      <dgm:spPr/>
    </dgm:pt>
    <dgm:pt modelId="{331D2193-8D84-4B40-A232-3DF74AA974D5}" type="pres">
      <dgm:prSet presAssocID="{55A6245B-FB61-451C-80F8-B08AC9C6BC46}" presName="parentText" presStyleLbl="node1" presStyleIdx="1" presStyleCnt="6" custScaleY="76220" custLinFactNeighborY="0">
        <dgm:presLayoutVars>
          <dgm:chMax val="0"/>
          <dgm:bulletEnabled val="1"/>
        </dgm:presLayoutVars>
      </dgm:prSet>
      <dgm:spPr/>
    </dgm:pt>
    <dgm:pt modelId="{38629048-F0FE-45A5-AC4B-A5A9E0C82656}" type="pres">
      <dgm:prSet presAssocID="{55A6245B-FB61-451C-80F8-B08AC9C6BC46}" presName="negativeSpace" presStyleCnt="0"/>
      <dgm:spPr/>
    </dgm:pt>
    <dgm:pt modelId="{5CF7A3BF-3930-4F0E-9A92-A9B564FBD1B9}" type="pres">
      <dgm:prSet presAssocID="{55A6245B-FB61-451C-80F8-B08AC9C6BC46}" presName="childText" presStyleLbl="conFgAcc1" presStyleIdx="1" presStyleCnt="6" custScaleY="100663" custLinFactY="16275" custLinFactNeighborY="100000">
        <dgm:presLayoutVars>
          <dgm:bulletEnabled val="1"/>
        </dgm:presLayoutVars>
      </dgm:prSet>
      <dgm:spPr/>
    </dgm:pt>
    <dgm:pt modelId="{5D601CDC-0518-4340-9D70-8F4E1AF380F5}" type="pres">
      <dgm:prSet presAssocID="{6F5F1DF3-8606-4B84-9219-1C1C7F5B0A71}" presName="spaceBetweenRectangles" presStyleCnt="0"/>
      <dgm:spPr/>
    </dgm:pt>
    <dgm:pt modelId="{0A0DC0CA-4511-46B2-BAA4-B644E2068896}" type="pres">
      <dgm:prSet presAssocID="{1DCB1A5D-CEEB-43EB-B50A-F9002BAC75DC}" presName="parentLin" presStyleCnt="0"/>
      <dgm:spPr/>
    </dgm:pt>
    <dgm:pt modelId="{49813208-63D3-426A-B39F-9A6408EE151C}" type="pres">
      <dgm:prSet presAssocID="{1DCB1A5D-CEEB-43EB-B50A-F9002BAC75DC}" presName="parentLeftMargin" presStyleLbl="node1" presStyleIdx="1" presStyleCnt="6"/>
      <dgm:spPr/>
    </dgm:pt>
    <dgm:pt modelId="{7F7D770E-253B-4F07-887E-DD8C81E16CC6}" type="pres">
      <dgm:prSet presAssocID="{1DCB1A5D-CEEB-43EB-B50A-F9002BAC75DC}" presName="parentText" presStyleLbl="node1" presStyleIdx="2" presStyleCnt="6" custScaleY="76220" custLinFactNeighborY="-11767">
        <dgm:presLayoutVars>
          <dgm:chMax val="0"/>
          <dgm:bulletEnabled val="1"/>
        </dgm:presLayoutVars>
      </dgm:prSet>
      <dgm:spPr/>
    </dgm:pt>
    <dgm:pt modelId="{7140A823-6241-4621-A0BC-E6E42EE9EE4B}" type="pres">
      <dgm:prSet presAssocID="{1DCB1A5D-CEEB-43EB-B50A-F9002BAC75DC}" presName="negativeSpace" presStyleCnt="0"/>
      <dgm:spPr/>
    </dgm:pt>
    <dgm:pt modelId="{B511D3D5-7EA2-4691-8B72-7E3AA5D98480}" type="pres">
      <dgm:prSet presAssocID="{1DCB1A5D-CEEB-43EB-B50A-F9002BAC75DC}" presName="childText" presStyleLbl="conFgAcc1" presStyleIdx="2" presStyleCnt="6" custScaleY="93645" custLinFactY="5234" custLinFactNeighborY="100000">
        <dgm:presLayoutVars>
          <dgm:bulletEnabled val="1"/>
        </dgm:presLayoutVars>
      </dgm:prSet>
      <dgm:spPr/>
    </dgm:pt>
    <dgm:pt modelId="{5B008EE1-CDC5-4C2B-AE39-3EE2817E82B4}" type="pres">
      <dgm:prSet presAssocID="{B47830B4-72E1-4A63-9248-DB1FB62BF8A5}" presName="spaceBetweenRectangles" presStyleCnt="0"/>
      <dgm:spPr/>
    </dgm:pt>
    <dgm:pt modelId="{F0717A3A-482C-4D5A-A310-7835D906B8B5}" type="pres">
      <dgm:prSet presAssocID="{C4D5148D-4971-4895-8ADE-71D0B9660C01}" presName="parentLin" presStyleCnt="0"/>
      <dgm:spPr/>
    </dgm:pt>
    <dgm:pt modelId="{7484DB71-36B6-4F30-BEF0-F55D9AEE4578}" type="pres">
      <dgm:prSet presAssocID="{C4D5148D-4971-4895-8ADE-71D0B9660C01}" presName="parentLeftMargin" presStyleLbl="node1" presStyleIdx="2" presStyleCnt="6"/>
      <dgm:spPr/>
    </dgm:pt>
    <dgm:pt modelId="{679B0A48-D5C3-4BB8-833D-67196D6F74BD}" type="pres">
      <dgm:prSet presAssocID="{C4D5148D-4971-4895-8ADE-71D0B9660C01}" presName="parentText" presStyleLbl="node1" presStyleIdx="3" presStyleCnt="6" custScaleY="76220" custLinFactNeighborY="-11767">
        <dgm:presLayoutVars>
          <dgm:chMax val="0"/>
          <dgm:bulletEnabled val="1"/>
        </dgm:presLayoutVars>
      </dgm:prSet>
      <dgm:spPr/>
    </dgm:pt>
    <dgm:pt modelId="{1F37FC2A-7C8E-4562-83C5-FD04F5F88AA2}" type="pres">
      <dgm:prSet presAssocID="{C4D5148D-4971-4895-8ADE-71D0B9660C01}" presName="negativeSpace" presStyleCnt="0"/>
      <dgm:spPr/>
    </dgm:pt>
    <dgm:pt modelId="{B870F324-8A21-4CA6-837B-6712DC71113C}" type="pres">
      <dgm:prSet presAssocID="{C4D5148D-4971-4895-8ADE-71D0B9660C01}" presName="childText" presStyleLbl="conFgAcc1" presStyleIdx="3" presStyleCnt="6" custScaleY="92706" custLinFactY="6802" custLinFactNeighborY="100000">
        <dgm:presLayoutVars>
          <dgm:bulletEnabled val="1"/>
        </dgm:presLayoutVars>
      </dgm:prSet>
      <dgm:spPr/>
    </dgm:pt>
    <dgm:pt modelId="{F8FF8C21-F378-4E4C-9B90-083E64477028}" type="pres">
      <dgm:prSet presAssocID="{57DE9178-2D42-4BB4-8A3F-A3F2AFFDAF76}" presName="spaceBetweenRectangles" presStyleCnt="0"/>
      <dgm:spPr/>
    </dgm:pt>
    <dgm:pt modelId="{6B16E976-7998-4FA9-8D68-9CBA31EE723B}" type="pres">
      <dgm:prSet presAssocID="{90AFE837-DDBD-473B-B2BF-FC7DC46CAAF6}" presName="parentLin" presStyleCnt="0"/>
      <dgm:spPr/>
    </dgm:pt>
    <dgm:pt modelId="{E54CFBF3-D545-4C06-9323-E64054C0DA3D}" type="pres">
      <dgm:prSet presAssocID="{90AFE837-DDBD-473B-B2BF-FC7DC46CAAF6}" presName="parentLeftMargin" presStyleLbl="node1" presStyleIdx="3" presStyleCnt="6"/>
      <dgm:spPr/>
    </dgm:pt>
    <dgm:pt modelId="{B2FF1345-8102-4509-AB51-55122B6438BF}" type="pres">
      <dgm:prSet presAssocID="{90AFE837-DDBD-473B-B2BF-FC7DC46CAAF6}" presName="parentText" presStyleLbl="node1" presStyleIdx="4" presStyleCnt="6" custScaleY="76220" custLinFactNeighborY="-16810">
        <dgm:presLayoutVars>
          <dgm:chMax val="0"/>
          <dgm:bulletEnabled val="1"/>
        </dgm:presLayoutVars>
      </dgm:prSet>
      <dgm:spPr/>
    </dgm:pt>
    <dgm:pt modelId="{809546BB-4F23-4326-9786-AD9BDBA4666D}" type="pres">
      <dgm:prSet presAssocID="{90AFE837-DDBD-473B-B2BF-FC7DC46CAAF6}" presName="negativeSpace" presStyleCnt="0"/>
      <dgm:spPr/>
    </dgm:pt>
    <dgm:pt modelId="{335A0C66-1732-4838-AD2F-1DA42AAA2D4F}" type="pres">
      <dgm:prSet presAssocID="{90AFE837-DDBD-473B-B2BF-FC7DC46CAAF6}" presName="childText" presStyleLbl="conFgAcc1" presStyleIdx="4" presStyleCnt="6" custScaleY="82385" custLinFactY="405" custLinFactNeighborY="100000">
        <dgm:presLayoutVars>
          <dgm:bulletEnabled val="1"/>
        </dgm:presLayoutVars>
      </dgm:prSet>
      <dgm:spPr/>
    </dgm:pt>
    <dgm:pt modelId="{8395FF27-ED97-48DA-A295-904AC12A09B6}" type="pres">
      <dgm:prSet presAssocID="{E67CCA90-EB59-4F98-B4F4-B395E34955E3}" presName="spaceBetweenRectangles" presStyleCnt="0"/>
      <dgm:spPr/>
    </dgm:pt>
    <dgm:pt modelId="{4562F588-614D-4CDE-9B63-8893E5BC41E4}" type="pres">
      <dgm:prSet presAssocID="{4DF77EDA-1BAF-4D1B-8AEE-BB8C0CE55105}" presName="parentLin" presStyleCnt="0"/>
      <dgm:spPr/>
    </dgm:pt>
    <dgm:pt modelId="{581B4B88-9BA6-4FFA-BBE0-88F88C305D36}" type="pres">
      <dgm:prSet presAssocID="{4DF77EDA-1BAF-4D1B-8AEE-BB8C0CE55105}" presName="parentLeftMargin" presStyleLbl="node1" presStyleIdx="4" presStyleCnt="6"/>
      <dgm:spPr/>
    </dgm:pt>
    <dgm:pt modelId="{FF632B4A-162D-4027-8A72-5A6468474F7C}" type="pres">
      <dgm:prSet presAssocID="{4DF77EDA-1BAF-4D1B-8AEE-BB8C0CE55105}" presName="parentText" presStyleLbl="node1" presStyleIdx="5" presStyleCnt="6" custScaleY="76220" custLinFactNeighborY="-11767">
        <dgm:presLayoutVars>
          <dgm:chMax val="0"/>
          <dgm:bulletEnabled val="1"/>
        </dgm:presLayoutVars>
      </dgm:prSet>
      <dgm:spPr/>
    </dgm:pt>
    <dgm:pt modelId="{067C1116-9630-46BD-B657-86E2715A3B19}" type="pres">
      <dgm:prSet presAssocID="{4DF77EDA-1BAF-4D1B-8AEE-BB8C0CE55105}" presName="negativeSpace" presStyleCnt="0"/>
      <dgm:spPr/>
    </dgm:pt>
    <dgm:pt modelId="{C8249F9B-C8D4-4890-AEC8-24873070753F}" type="pres">
      <dgm:prSet presAssocID="{4DF77EDA-1BAF-4D1B-8AEE-BB8C0CE55105}" presName="childText" presStyleLbl="conFgAcc1" presStyleIdx="5" presStyleCnt="6" custScaleY="85996" custLinFactNeighborY="33265">
        <dgm:presLayoutVars>
          <dgm:bulletEnabled val="1"/>
        </dgm:presLayoutVars>
      </dgm:prSet>
      <dgm:spPr/>
    </dgm:pt>
  </dgm:ptLst>
  <dgm:cxnLst>
    <dgm:cxn modelId="{05E5EC02-F285-4389-B693-FE945391D689}" type="presOf" srcId="{64B7825D-C38F-4F8B-85A4-19B7018B8E13}" destId="{33F9AF10-20CE-4409-9989-5F04018A4F57}" srcOrd="0" destOrd="0" presId="urn:microsoft.com/office/officeart/2005/8/layout/list1"/>
    <dgm:cxn modelId="{3BCA3009-AD5C-46D8-AA23-B44D90557A3C}" type="presOf" srcId="{90AFE837-DDBD-473B-B2BF-FC7DC46CAAF6}" destId="{B2FF1345-8102-4509-AB51-55122B6438BF}" srcOrd="1" destOrd="0" presId="urn:microsoft.com/office/officeart/2005/8/layout/list1"/>
    <dgm:cxn modelId="{A60C4310-33A5-499E-B924-E9570887BA26}" type="presOf" srcId="{663B7AB0-E65F-4719-B860-EC6B5780CE81}" destId="{5CF7A3BF-3930-4F0E-9A92-A9B564FBD1B9}" srcOrd="0" destOrd="0" presId="urn:microsoft.com/office/officeart/2005/8/layout/list1"/>
    <dgm:cxn modelId="{C7702311-EC1E-4305-BD40-A329D768FB24}" srcId="{C4D5148D-4971-4895-8ADE-71D0B9660C01}" destId="{546E2152-B610-4AED-B509-4F0FC359326E}" srcOrd="0" destOrd="0" parTransId="{62D77E8D-E381-4A50-93B7-E69472A0AC68}" sibTransId="{748134D2-6711-4262-87A1-9DC63233A28A}"/>
    <dgm:cxn modelId="{D091A111-E73B-4EE1-96F1-69A5FC06CA95}" srcId="{55A6245B-FB61-451C-80F8-B08AC9C6BC46}" destId="{663B7AB0-E65F-4719-B860-EC6B5780CE81}" srcOrd="0" destOrd="0" parTransId="{2207AE92-BF60-44C0-8609-DD39334E46D4}" sibTransId="{4376A4FB-BACD-4868-88B5-27520D90FE4D}"/>
    <dgm:cxn modelId="{FC2BEF18-D82E-43C0-9B91-63F666C48FE1}" type="presOf" srcId="{90AFE837-DDBD-473B-B2BF-FC7DC46CAAF6}" destId="{E54CFBF3-D545-4C06-9323-E64054C0DA3D}" srcOrd="0" destOrd="0" presId="urn:microsoft.com/office/officeart/2005/8/layout/list1"/>
    <dgm:cxn modelId="{1FFC741A-9320-4633-B75C-8727130CA6FD}" type="presOf" srcId="{9A1C5AE5-3584-4F6D-B811-2C60865BCE06}" destId="{B511D3D5-7EA2-4691-8B72-7E3AA5D98480}" srcOrd="0" destOrd="2" presId="urn:microsoft.com/office/officeart/2005/8/layout/list1"/>
    <dgm:cxn modelId="{A0F9A31E-0C19-42C0-A947-9563F4DAC614}" type="presOf" srcId="{4DF77EDA-1BAF-4D1B-8AEE-BB8C0CE55105}" destId="{581B4B88-9BA6-4FFA-BBE0-88F88C305D36}" srcOrd="0" destOrd="0" presId="urn:microsoft.com/office/officeart/2005/8/layout/list1"/>
    <dgm:cxn modelId="{DDD7F61E-EC9D-4DF5-9B1F-30B477C395CE}" type="presOf" srcId="{720AE1F3-BD48-488A-BDD3-C4C6E541EE64}" destId="{B511D3D5-7EA2-4691-8B72-7E3AA5D98480}" srcOrd="0" destOrd="1" presId="urn:microsoft.com/office/officeart/2005/8/layout/list1"/>
    <dgm:cxn modelId="{D99E8423-ADCD-4CB9-BFA9-B9EF507E2491}" srcId="{90AFE837-DDBD-473B-B2BF-FC7DC46CAAF6}" destId="{C7303843-4896-480B-A389-1C522385F1F1}" srcOrd="1" destOrd="0" parTransId="{719E7172-C5F3-4F73-9BCC-2F0EA6486B5A}" sibTransId="{0B76F0F1-A830-4F4C-84B0-086802DA6335}"/>
    <dgm:cxn modelId="{9591593A-1D2E-44B2-ADE1-D49B06EDFC7C}" type="presOf" srcId="{1DCB1A5D-CEEB-43EB-B50A-F9002BAC75DC}" destId="{7F7D770E-253B-4F07-887E-DD8C81E16CC6}" srcOrd="1" destOrd="0" presId="urn:microsoft.com/office/officeart/2005/8/layout/list1"/>
    <dgm:cxn modelId="{E094A03C-1DB8-4BA0-A34B-975E34026BBE}" type="presOf" srcId="{55A6245B-FB61-451C-80F8-B08AC9C6BC46}" destId="{A1A564DC-DE18-4C0B-BC16-33C5CB42DA56}" srcOrd="0" destOrd="0" presId="urn:microsoft.com/office/officeart/2005/8/layout/list1"/>
    <dgm:cxn modelId="{564A2C3D-375B-451D-B233-EDEC3D850225}" srcId="{90AFE837-DDBD-473B-B2BF-FC7DC46CAAF6}" destId="{F5E2A5E4-F934-48FF-8783-C3AED32BD676}" srcOrd="0" destOrd="0" parTransId="{A34FAF16-DD8C-4851-826F-9F62C6079AD5}" sibTransId="{3109F59A-C847-4958-BB66-DF2ACD0C3BB0}"/>
    <dgm:cxn modelId="{9A49A049-A511-4129-B8FD-336353FA386B}" srcId="{1F006D5D-CF32-4CD1-ABBB-4B196FEB0AF9}" destId="{90AFE837-DDBD-473B-B2BF-FC7DC46CAAF6}" srcOrd="4" destOrd="0" parTransId="{8AE661AA-5CBC-4125-B0A6-FB9BF93723EE}" sibTransId="{E67CCA90-EB59-4F98-B4F4-B395E34955E3}"/>
    <dgm:cxn modelId="{F637526B-0F72-4EBD-8D8C-A745E0782ADA}" srcId="{1F006D5D-CF32-4CD1-ABBB-4B196FEB0AF9}" destId="{C4D5148D-4971-4895-8ADE-71D0B9660C01}" srcOrd="3" destOrd="0" parTransId="{030E2045-BE61-4B02-A551-38011E21E1F5}" sibTransId="{57DE9178-2D42-4BB4-8A3F-A3F2AFFDAF76}"/>
    <dgm:cxn modelId="{CEFAE350-2004-414A-8416-EF6A6E8FE334}" type="presOf" srcId="{553AE0EF-6189-417E-A1C4-29F8564EAF95}" destId="{C8249F9B-C8D4-4890-AEC8-24873070753F}" srcOrd="0" destOrd="0" presId="urn:microsoft.com/office/officeart/2005/8/layout/list1"/>
    <dgm:cxn modelId="{01187154-81D6-4E1C-9B73-1EF5300A4E38}" srcId="{1DCB1A5D-CEEB-43EB-B50A-F9002BAC75DC}" destId="{DEF7EA37-152F-49D6-8793-200704E3512C}" srcOrd="0" destOrd="0" parTransId="{CF9F08DA-6493-4D38-930D-5E76533E92EF}" sibTransId="{126FC176-547C-4479-BF34-024EE6F9473B}"/>
    <dgm:cxn modelId="{FEA9AF79-6BA9-48E8-85AD-2DF71835B9F3}" srcId="{1F006D5D-CF32-4CD1-ABBB-4B196FEB0AF9}" destId="{64B7825D-C38F-4F8B-85A4-19B7018B8E13}" srcOrd="0" destOrd="0" parTransId="{16EABE1B-4385-45B1-9CAC-D154CC5880B3}" sibTransId="{0685BF38-9C19-4BBA-A29B-64D4286310F4}"/>
    <dgm:cxn modelId="{09F5F77D-2BF6-4C7D-B9B7-8F3FC0E8D7ED}" srcId="{1DCB1A5D-CEEB-43EB-B50A-F9002BAC75DC}" destId="{9A1C5AE5-3584-4F6D-B811-2C60865BCE06}" srcOrd="2" destOrd="0" parTransId="{22E6EDA6-FD7E-4B22-B84B-B25DD016F72C}" sibTransId="{8E2173E5-50EF-4E15-9AFE-A5EC8E94056D}"/>
    <dgm:cxn modelId="{5580927E-43E9-4C4A-8171-32DD2F107305}" type="presOf" srcId="{4DF77EDA-1BAF-4D1B-8AEE-BB8C0CE55105}" destId="{FF632B4A-162D-4027-8A72-5A6468474F7C}" srcOrd="1" destOrd="0" presId="urn:microsoft.com/office/officeart/2005/8/layout/list1"/>
    <dgm:cxn modelId="{7499068E-332E-4E2B-B963-8DEDCF19DC51}" type="presOf" srcId="{C4D5148D-4971-4895-8ADE-71D0B9660C01}" destId="{7484DB71-36B6-4F30-BEF0-F55D9AEE4578}" srcOrd="0" destOrd="0" presId="urn:microsoft.com/office/officeart/2005/8/layout/list1"/>
    <dgm:cxn modelId="{2B42A192-ABCB-4470-B12A-767B2B681E75}" srcId="{1F006D5D-CF32-4CD1-ABBB-4B196FEB0AF9}" destId="{55A6245B-FB61-451C-80F8-B08AC9C6BC46}" srcOrd="1" destOrd="0" parTransId="{6E5E205B-5EB4-486B-82BA-428394FA3D84}" sibTransId="{6F5F1DF3-8606-4B84-9219-1C1C7F5B0A71}"/>
    <dgm:cxn modelId="{50999E93-2B43-41C6-B6B7-41F1A05791F1}" type="presOf" srcId="{64B7825D-C38F-4F8B-85A4-19B7018B8E13}" destId="{C32CD06F-F20A-4C05-82D9-82076FCCF287}" srcOrd="1" destOrd="0" presId="urn:microsoft.com/office/officeart/2005/8/layout/list1"/>
    <dgm:cxn modelId="{3CC8D196-4F48-4541-A6BE-4B91189ACEF5}" type="presOf" srcId="{546E2152-B610-4AED-B509-4F0FC359326E}" destId="{B870F324-8A21-4CA6-837B-6712DC71113C}" srcOrd="0" destOrd="0" presId="urn:microsoft.com/office/officeart/2005/8/layout/list1"/>
    <dgm:cxn modelId="{460BA3A0-6686-403B-87D1-CFBE1BEEFB04}" type="presOf" srcId="{1F006D5D-CF32-4CD1-ABBB-4B196FEB0AF9}" destId="{B5E8F7BA-56FC-4A3E-9D66-2793DC53623E}" srcOrd="0" destOrd="0" presId="urn:microsoft.com/office/officeart/2005/8/layout/list1"/>
    <dgm:cxn modelId="{20B003A7-898B-4A7F-8C8D-F8F11E0A2D14}" srcId="{1F006D5D-CF32-4CD1-ABBB-4B196FEB0AF9}" destId="{4DF77EDA-1BAF-4D1B-8AEE-BB8C0CE55105}" srcOrd="5" destOrd="0" parTransId="{F7853447-6F40-4AB9-B8F6-5A38235A3C9F}" sibTransId="{FA2B9D30-27BC-436D-ADDD-ACCAF08438DF}"/>
    <dgm:cxn modelId="{4C6C48AD-6350-4636-BBB0-5AA43251D8A7}" type="presOf" srcId="{F2F33E3E-21B2-4463-A5CB-7296A56C75D2}" destId="{C8249F9B-C8D4-4890-AEC8-24873070753F}" srcOrd="0" destOrd="1" presId="urn:microsoft.com/office/officeart/2005/8/layout/list1"/>
    <dgm:cxn modelId="{FF7E62AE-D288-493D-8904-4EDFE1130395}" type="presOf" srcId="{F5E2A5E4-F934-48FF-8783-C3AED32BD676}" destId="{335A0C66-1732-4838-AD2F-1DA42AAA2D4F}" srcOrd="0" destOrd="0" presId="urn:microsoft.com/office/officeart/2005/8/layout/list1"/>
    <dgm:cxn modelId="{2DA3B5B0-8CCD-4044-ADB6-0D771AB12438}" srcId="{4DF77EDA-1BAF-4D1B-8AEE-BB8C0CE55105}" destId="{553AE0EF-6189-417E-A1C4-29F8564EAF95}" srcOrd="0" destOrd="0" parTransId="{77052B40-1A8F-4CD0-9C23-CA961677B174}" sibTransId="{8EF2B0C4-3484-47C1-A866-B8E266CBC39B}"/>
    <dgm:cxn modelId="{737AC1B5-5012-4D03-8E0A-B0BE1F0254F0}" type="presOf" srcId="{DEF7EA37-152F-49D6-8793-200704E3512C}" destId="{B511D3D5-7EA2-4691-8B72-7E3AA5D98480}" srcOrd="0" destOrd="0" presId="urn:microsoft.com/office/officeart/2005/8/layout/list1"/>
    <dgm:cxn modelId="{1A7B17B6-78D8-465C-9CED-C6B53DFB1C64}" srcId="{1DCB1A5D-CEEB-43EB-B50A-F9002BAC75DC}" destId="{720AE1F3-BD48-488A-BDD3-C4C6E541EE64}" srcOrd="1" destOrd="0" parTransId="{51E91E48-4992-428F-BA1A-C1026CC0A0FC}" sibTransId="{5D7D2494-AD4E-4535-9A9F-55FCC888B50B}"/>
    <dgm:cxn modelId="{62893BBE-5A6A-4B9E-9DFA-CA835D59921C}" type="presOf" srcId="{1DCB1A5D-CEEB-43EB-B50A-F9002BAC75DC}" destId="{49813208-63D3-426A-B39F-9A6408EE151C}" srcOrd="0" destOrd="0" presId="urn:microsoft.com/office/officeart/2005/8/layout/list1"/>
    <dgm:cxn modelId="{B240F2C0-2B80-468E-804C-BDFBF5BA2834}" srcId="{1F006D5D-CF32-4CD1-ABBB-4B196FEB0AF9}" destId="{1DCB1A5D-CEEB-43EB-B50A-F9002BAC75DC}" srcOrd="2" destOrd="0" parTransId="{E702F5B4-2D61-4488-BF80-0429E5CABAA2}" sibTransId="{B47830B4-72E1-4A63-9248-DB1FB62BF8A5}"/>
    <dgm:cxn modelId="{8A9E2AC2-B7D0-423E-AEC8-864C3CE46D99}" type="presOf" srcId="{55A6245B-FB61-451C-80F8-B08AC9C6BC46}" destId="{331D2193-8D84-4B40-A232-3DF74AA974D5}" srcOrd="1" destOrd="0" presId="urn:microsoft.com/office/officeart/2005/8/layout/list1"/>
    <dgm:cxn modelId="{B01414D6-85C8-46E6-97B3-E80793A213DB}" srcId="{64B7825D-C38F-4F8B-85A4-19B7018B8E13}" destId="{1328D805-2B8E-4E06-9B6B-9CC6FE4AC238}" srcOrd="0" destOrd="0" parTransId="{14E979E7-0B98-45B5-B852-7223987B167C}" sibTransId="{03FD6E4A-9D5B-43DB-AF1F-3AFE83AFC7B4}"/>
    <dgm:cxn modelId="{40F21BD8-166A-424C-AA44-220017906417}" type="presOf" srcId="{C4D5148D-4971-4895-8ADE-71D0B9660C01}" destId="{679B0A48-D5C3-4BB8-833D-67196D6F74BD}" srcOrd="1" destOrd="0" presId="urn:microsoft.com/office/officeart/2005/8/layout/list1"/>
    <dgm:cxn modelId="{3CDD57E6-4097-44E9-8946-D6343866717E}" type="presOf" srcId="{1328D805-2B8E-4E06-9B6B-9CC6FE4AC238}" destId="{D8EE7F7E-256B-4B89-9C74-7029BFE2CA19}" srcOrd="0" destOrd="0" presId="urn:microsoft.com/office/officeart/2005/8/layout/list1"/>
    <dgm:cxn modelId="{1E993AEB-9FEE-4C32-801A-EFF64A9E04C4}" type="presOf" srcId="{C7303843-4896-480B-A389-1C522385F1F1}" destId="{335A0C66-1732-4838-AD2F-1DA42AAA2D4F}" srcOrd="0" destOrd="1" presId="urn:microsoft.com/office/officeart/2005/8/layout/list1"/>
    <dgm:cxn modelId="{C35276F8-F7BF-47A9-B48F-D9D349B7EC34}" srcId="{4DF77EDA-1BAF-4D1B-8AEE-BB8C0CE55105}" destId="{F2F33E3E-21B2-4463-A5CB-7296A56C75D2}" srcOrd="1" destOrd="0" parTransId="{1B742FD1-73EC-41E5-954C-DCD762223A4A}" sibTransId="{5CFC1417-AE57-460E-A992-B4BB4C538BD2}"/>
    <dgm:cxn modelId="{0D03E27B-393E-49D7-811A-5FF5DD7CDB1A}" type="presParOf" srcId="{B5E8F7BA-56FC-4A3E-9D66-2793DC53623E}" destId="{121467DD-9D1E-463D-B815-7D15C49BB602}" srcOrd="0" destOrd="0" presId="urn:microsoft.com/office/officeart/2005/8/layout/list1"/>
    <dgm:cxn modelId="{9C33F5DA-375F-4368-B5A2-B36EA9E0190A}" type="presParOf" srcId="{121467DD-9D1E-463D-B815-7D15C49BB602}" destId="{33F9AF10-20CE-4409-9989-5F04018A4F57}" srcOrd="0" destOrd="0" presId="urn:microsoft.com/office/officeart/2005/8/layout/list1"/>
    <dgm:cxn modelId="{9B98E293-549E-48E1-A44D-BD667B97C416}" type="presParOf" srcId="{121467DD-9D1E-463D-B815-7D15C49BB602}" destId="{C32CD06F-F20A-4C05-82D9-82076FCCF287}" srcOrd="1" destOrd="0" presId="urn:microsoft.com/office/officeart/2005/8/layout/list1"/>
    <dgm:cxn modelId="{0D7BFF93-FDB2-4FA7-A16F-7DEAC1A8F3F6}" type="presParOf" srcId="{B5E8F7BA-56FC-4A3E-9D66-2793DC53623E}" destId="{7C81DCCE-D051-4EB1-B157-B6759AE5F39E}" srcOrd="1" destOrd="0" presId="urn:microsoft.com/office/officeart/2005/8/layout/list1"/>
    <dgm:cxn modelId="{A70F4A5B-A0B0-40DA-B94E-529F940C1E5B}" type="presParOf" srcId="{B5E8F7BA-56FC-4A3E-9D66-2793DC53623E}" destId="{D8EE7F7E-256B-4B89-9C74-7029BFE2CA19}" srcOrd="2" destOrd="0" presId="urn:microsoft.com/office/officeart/2005/8/layout/list1"/>
    <dgm:cxn modelId="{3EFC94DF-E17E-4A58-800B-333C3F23E82D}" type="presParOf" srcId="{B5E8F7BA-56FC-4A3E-9D66-2793DC53623E}" destId="{364BFAC3-56E6-4CC9-90B2-292C73A7EA00}" srcOrd="3" destOrd="0" presId="urn:microsoft.com/office/officeart/2005/8/layout/list1"/>
    <dgm:cxn modelId="{3AAA2B72-65E2-4697-AC4B-8422F12786F2}" type="presParOf" srcId="{B5E8F7BA-56FC-4A3E-9D66-2793DC53623E}" destId="{1D76FF58-EFA8-48D4-BDC7-07C0CB9EC4E5}" srcOrd="4" destOrd="0" presId="urn:microsoft.com/office/officeart/2005/8/layout/list1"/>
    <dgm:cxn modelId="{D89DC64B-F17D-4BC5-AAE7-26683EBE304E}" type="presParOf" srcId="{1D76FF58-EFA8-48D4-BDC7-07C0CB9EC4E5}" destId="{A1A564DC-DE18-4C0B-BC16-33C5CB42DA56}" srcOrd="0" destOrd="0" presId="urn:microsoft.com/office/officeart/2005/8/layout/list1"/>
    <dgm:cxn modelId="{67EB31C0-99D6-41D4-A6B9-702DC7DF7DB3}" type="presParOf" srcId="{1D76FF58-EFA8-48D4-BDC7-07C0CB9EC4E5}" destId="{331D2193-8D84-4B40-A232-3DF74AA974D5}" srcOrd="1" destOrd="0" presId="urn:microsoft.com/office/officeart/2005/8/layout/list1"/>
    <dgm:cxn modelId="{186DBEE6-C094-40AE-8514-5E315B80267C}" type="presParOf" srcId="{B5E8F7BA-56FC-4A3E-9D66-2793DC53623E}" destId="{38629048-F0FE-45A5-AC4B-A5A9E0C82656}" srcOrd="5" destOrd="0" presId="urn:microsoft.com/office/officeart/2005/8/layout/list1"/>
    <dgm:cxn modelId="{8AC702DA-FCA6-46BA-A529-83BD38DB157F}" type="presParOf" srcId="{B5E8F7BA-56FC-4A3E-9D66-2793DC53623E}" destId="{5CF7A3BF-3930-4F0E-9A92-A9B564FBD1B9}" srcOrd="6" destOrd="0" presId="urn:microsoft.com/office/officeart/2005/8/layout/list1"/>
    <dgm:cxn modelId="{0350D32B-02BF-45E7-9181-C7A5F9F21E0C}" type="presParOf" srcId="{B5E8F7BA-56FC-4A3E-9D66-2793DC53623E}" destId="{5D601CDC-0518-4340-9D70-8F4E1AF380F5}" srcOrd="7" destOrd="0" presId="urn:microsoft.com/office/officeart/2005/8/layout/list1"/>
    <dgm:cxn modelId="{28980EC7-CD3F-4182-890B-9FD1ECD9FD5B}" type="presParOf" srcId="{B5E8F7BA-56FC-4A3E-9D66-2793DC53623E}" destId="{0A0DC0CA-4511-46B2-BAA4-B644E2068896}" srcOrd="8" destOrd="0" presId="urn:microsoft.com/office/officeart/2005/8/layout/list1"/>
    <dgm:cxn modelId="{1C78EFB2-7268-4AD8-B561-B363E5907647}" type="presParOf" srcId="{0A0DC0CA-4511-46B2-BAA4-B644E2068896}" destId="{49813208-63D3-426A-B39F-9A6408EE151C}" srcOrd="0" destOrd="0" presId="urn:microsoft.com/office/officeart/2005/8/layout/list1"/>
    <dgm:cxn modelId="{D30D5559-FE1A-43B8-96B2-3AD7F91A99E9}" type="presParOf" srcId="{0A0DC0CA-4511-46B2-BAA4-B644E2068896}" destId="{7F7D770E-253B-4F07-887E-DD8C81E16CC6}" srcOrd="1" destOrd="0" presId="urn:microsoft.com/office/officeart/2005/8/layout/list1"/>
    <dgm:cxn modelId="{ED70B38B-5409-4977-ABF7-D15790185728}" type="presParOf" srcId="{B5E8F7BA-56FC-4A3E-9D66-2793DC53623E}" destId="{7140A823-6241-4621-A0BC-E6E42EE9EE4B}" srcOrd="9" destOrd="0" presId="urn:microsoft.com/office/officeart/2005/8/layout/list1"/>
    <dgm:cxn modelId="{8FFC9588-7714-46DE-AF49-9CBBB1883456}" type="presParOf" srcId="{B5E8F7BA-56FC-4A3E-9D66-2793DC53623E}" destId="{B511D3D5-7EA2-4691-8B72-7E3AA5D98480}" srcOrd="10" destOrd="0" presId="urn:microsoft.com/office/officeart/2005/8/layout/list1"/>
    <dgm:cxn modelId="{5D79C288-32DE-42C0-A156-DC75B58D987F}" type="presParOf" srcId="{B5E8F7BA-56FC-4A3E-9D66-2793DC53623E}" destId="{5B008EE1-CDC5-4C2B-AE39-3EE2817E82B4}" srcOrd="11" destOrd="0" presId="urn:microsoft.com/office/officeart/2005/8/layout/list1"/>
    <dgm:cxn modelId="{A5BA1766-8438-4EC3-8577-D34B61732794}" type="presParOf" srcId="{B5E8F7BA-56FC-4A3E-9D66-2793DC53623E}" destId="{F0717A3A-482C-4D5A-A310-7835D906B8B5}" srcOrd="12" destOrd="0" presId="urn:microsoft.com/office/officeart/2005/8/layout/list1"/>
    <dgm:cxn modelId="{91CDD8FA-BB31-4949-B5E0-B6FB86A1247E}" type="presParOf" srcId="{F0717A3A-482C-4D5A-A310-7835D906B8B5}" destId="{7484DB71-36B6-4F30-BEF0-F55D9AEE4578}" srcOrd="0" destOrd="0" presId="urn:microsoft.com/office/officeart/2005/8/layout/list1"/>
    <dgm:cxn modelId="{046B8675-AB2A-4A9A-910D-CB7E23F3C1F0}" type="presParOf" srcId="{F0717A3A-482C-4D5A-A310-7835D906B8B5}" destId="{679B0A48-D5C3-4BB8-833D-67196D6F74BD}" srcOrd="1" destOrd="0" presId="urn:microsoft.com/office/officeart/2005/8/layout/list1"/>
    <dgm:cxn modelId="{9C437024-A651-45BA-952A-598806F5898B}" type="presParOf" srcId="{B5E8F7BA-56FC-4A3E-9D66-2793DC53623E}" destId="{1F37FC2A-7C8E-4562-83C5-FD04F5F88AA2}" srcOrd="13" destOrd="0" presId="urn:microsoft.com/office/officeart/2005/8/layout/list1"/>
    <dgm:cxn modelId="{D78D9AB7-9C4B-4AD3-96FF-8740F96CEAD2}" type="presParOf" srcId="{B5E8F7BA-56FC-4A3E-9D66-2793DC53623E}" destId="{B870F324-8A21-4CA6-837B-6712DC71113C}" srcOrd="14" destOrd="0" presId="urn:microsoft.com/office/officeart/2005/8/layout/list1"/>
    <dgm:cxn modelId="{3F1D0864-5711-4AB7-9C17-88FB82EFDC50}" type="presParOf" srcId="{B5E8F7BA-56FC-4A3E-9D66-2793DC53623E}" destId="{F8FF8C21-F378-4E4C-9B90-083E64477028}" srcOrd="15" destOrd="0" presId="urn:microsoft.com/office/officeart/2005/8/layout/list1"/>
    <dgm:cxn modelId="{BB5A1843-FD14-4A5F-BFD0-8AF21992CD08}" type="presParOf" srcId="{B5E8F7BA-56FC-4A3E-9D66-2793DC53623E}" destId="{6B16E976-7998-4FA9-8D68-9CBA31EE723B}" srcOrd="16" destOrd="0" presId="urn:microsoft.com/office/officeart/2005/8/layout/list1"/>
    <dgm:cxn modelId="{A433B476-D89D-42A9-A67A-C74712CAB04E}" type="presParOf" srcId="{6B16E976-7998-4FA9-8D68-9CBA31EE723B}" destId="{E54CFBF3-D545-4C06-9323-E64054C0DA3D}" srcOrd="0" destOrd="0" presId="urn:microsoft.com/office/officeart/2005/8/layout/list1"/>
    <dgm:cxn modelId="{B19759EF-6748-4E60-BFC8-99EFA4CDEE44}" type="presParOf" srcId="{6B16E976-7998-4FA9-8D68-9CBA31EE723B}" destId="{B2FF1345-8102-4509-AB51-55122B6438BF}" srcOrd="1" destOrd="0" presId="urn:microsoft.com/office/officeart/2005/8/layout/list1"/>
    <dgm:cxn modelId="{CC9495F6-4FC4-4324-8DCB-B89F8152726A}" type="presParOf" srcId="{B5E8F7BA-56FC-4A3E-9D66-2793DC53623E}" destId="{809546BB-4F23-4326-9786-AD9BDBA4666D}" srcOrd="17" destOrd="0" presId="urn:microsoft.com/office/officeart/2005/8/layout/list1"/>
    <dgm:cxn modelId="{01E28623-0BA4-4D49-A3DD-348B9495982B}" type="presParOf" srcId="{B5E8F7BA-56FC-4A3E-9D66-2793DC53623E}" destId="{335A0C66-1732-4838-AD2F-1DA42AAA2D4F}" srcOrd="18" destOrd="0" presId="urn:microsoft.com/office/officeart/2005/8/layout/list1"/>
    <dgm:cxn modelId="{F568E1FF-E078-4007-AE3C-429001AFB9F3}" type="presParOf" srcId="{B5E8F7BA-56FC-4A3E-9D66-2793DC53623E}" destId="{8395FF27-ED97-48DA-A295-904AC12A09B6}" srcOrd="19" destOrd="0" presId="urn:microsoft.com/office/officeart/2005/8/layout/list1"/>
    <dgm:cxn modelId="{7F1184B7-6C1D-4758-9D68-944C7A3E5C98}" type="presParOf" srcId="{B5E8F7BA-56FC-4A3E-9D66-2793DC53623E}" destId="{4562F588-614D-4CDE-9B63-8893E5BC41E4}" srcOrd="20" destOrd="0" presId="urn:microsoft.com/office/officeart/2005/8/layout/list1"/>
    <dgm:cxn modelId="{F51384C1-6953-4F5B-BFF5-25F6FF9AE23D}" type="presParOf" srcId="{4562F588-614D-4CDE-9B63-8893E5BC41E4}" destId="{581B4B88-9BA6-4FFA-BBE0-88F88C305D36}" srcOrd="0" destOrd="0" presId="urn:microsoft.com/office/officeart/2005/8/layout/list1"/>
    <dgm:cxn modelId="{13D7F07E-1E70-4DA9-A87D-09B8D8EA12A7}" type="presParOf" srcId="{4562F588-614D-4CDE-9B63-8893E5BC41E4}" destId="{FF632B4A-162D-4027-8A72-5A6468474F7C}" srcOrd="1" destOrd="0" presId="urn:microsoft.com/office/officeart/2005/8/layout/list1"/>
    <dgm:cxn modelId="{FCFAB8FA-3538-47D5-9E74-8AC8558642C0}" type="presParOf" srcId="{B5E8F7BA-56FC-4A3E-9D66-2793DC53623E}" destId="{067C1116-9630-46BD-B657-86E2715A3B19}" srcOrd="21" destOrd="0" presId="urn:microsoft.com/office/officeart/2005/8/layout/list1"/>
    <dgm:cxn modelId="{56EEBC43-8F5D-4A29-9EF5-ED6AAC72CD76}" type="presParOf" srcId="{B5E8F7BA-56FC-4A3E-9D66-2793DC53623E}" destId="{C8249F9B-C8D4-4890-AEC8-24873070753F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8D5791-CFAC-4E02-9774-2F3B65200F0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2FD1E53-0EA3-4A65-8118-ABB53D96D667}">
      <dgm:prSet custT="1"/>
      <dgm:spPr>
        <a:ln>
          <a:solidFill>
            <a:schemeClr val="bg1"/>
          </a:solidFill>
        </a:ln>
      </dgm:spPr>
      <dgm:t>
        <a:bodyPr/>
        <a:lstStyle/>
        <a:p>
          <a:pPr algn="l" latinLnBrk="1">
            <a:buClr>
              <a:schemeClr val="accent1"/>
            </a:buClr>
          </a:pPr>
          <a:r>
            <a:rPr lang="en-US" sz="17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AWS, OCI </a:t>
          </a:r>
          <a:endParaRPr lang="ko-KR" sz="17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7281C93D-C05F-435B-AF30-775F20902E92}" type="parTrans" cxnId="{027FB0B4-1DFF-4119-B88F-C1176792090E}">
      <dgm:prSet/>
      <dgm:spPr/>
      <dgm:t>
        <a:bodyPr/>
        <a:lstStyle/>
        <a:p>
          <a:pPr latinLnBrk="1"/>
          <a:endParaRPr lang="ko-KR" altLang="en-US" sz="200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40712FA0-AB32-4520-899C-CDCE48871BAA}" type="sibTrans" cxnId="{027FB0B4-1DFF-4119-B88F-C1176792090E}">
      <dgm:prSet/>
      <dgm:spPr/>
      <dgm:t>
        <a:bodyPr/>
        <a:lstStyle/>
        <a:p>
          <a:pPr latinLnBrk="1"/>
          <a:endParaRPr lang="ko-KR" altLang="en-US" sz="200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1F54C642-A02F-439A-91EF-00262ADC26D2}">
      <dgm:prSet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algn="l" latinLnBrk="1"/>
          <a:r>
            <a:rPr lang="en-US" sz="200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CI/CD  </a:t>
          </a:r>
          <a:endParaRPr lang="ko-KR" sz="2000" dirty="0">
            <a:solidFill>
              <a:schemeClr val="tx1"/>
            </a:solidFill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25A59257-3A68-4AA8-829E-EDBD6AB50015}" type="parTrans" cxnId="{22DBA613-30C1-47AB-ADE6-8E5F23DCE480}">
      <dgm:prSet/>
      <dgm:spPr/>
      <dgm:t>
        <a:bodyPr/>
        <a:lstStyle/>
        <a:p>
          <a:pPr latinLnBrk="1"/>
          <a:endParaRPr lang="ko-KR" altLang="en-US" sz="200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FBCA47B1-011B-423F-A978-6C9AC6F0909F}" type="sibTrans" cxnId="{22DBA613-30C1-47AB-ADE6-8E5F23DCE480}">
      <dgm:prSet/>
      <dgm:spPr/>
      <dgm:t>
        <a:bodyPr/>
        <a:lstStyle/>
        <a:p>
          <a:pPr latinLnBrk="1"/>
          <a:endParaRPr lang="ko-KR" altLang="en-US" sz="200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266864DA-D4AD-4E69-A7B6-18CF8686DE93}">
      <dgm:prSet custT="1"/>
      <dgm:spPr>
        <a:ln>
          <a:solidFill>
            <a:schemeClr val="bg1"/>
          </a:solidFill>
        </a:ln>
      </dgm:spPr>
      <dgm:t>
        <a:bodyPr/>
        <a:lstStyle/>
        <a:p>
          <a:pPr algn="l" latinLnBrk="1">
            <a:buClr>
              <a:schemeClr val="accent1"/>
            </a:buClr>
          </a:pPr>
          <a:r>
            <a:rPr lang="en-US" sz="17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Jenkins  </a:t>
          </a:r>
          <a:endParaRPr lang="ko-KR" sz="17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B4063075-1229-4575-8D25-97C9491A12EC}" type="parTrans" cxnId="{BF24BFFA-5B0F-4858-B813-B1C3B41713FD}">
      <dgm:prSet/>
      <dgm:spPr/>
      <dgm:t>
        <a:bodyPr/>
        <a:lstStyle/>
        <a:p>
          <a:pPr latinLnBrk="1"/>
          <a:endParaRPr lang="ko-KR" altLang="en-US" sz="200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5C6E984B-1B35-4B5A-BEFD-BA91528C469C}" type="sibTrans" cxnId="{BF24BFFA-5B0F-4858-B813-B1C3B41713FD}">
      <dgm:prSet/>
      <dgm:spPr/>
      <dgm:t>
        <a:bodyPr/>
        <a:lstStyle/>
        <a:p>
          <a:pPr latinLnBrk="1"/>
          <a:endParaRPr lang="ko-KR" altLang="en-US" sz="200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615FF030-2902-48F2-AC23-829F4783E5F5}">
      <dgm:prSet custT="1"/>
      <dgm:spPr>
        <a:ln>
          <a:solidFill>
            <a:schemeClr val="bg1"/>
          </a:solidFill>
        </a:ln>
      </dgm:spPr>
      <dgm:t>
        <a:bodyPr/>
        <a:lstStyle/>
        <a:p>
          <a:pPr algn="l" latinLnBrk="1">
            <a:buClr>
              <a:schemeClr val="accent1"/>
            </a:buClr>
          </a:pPr>
          <a:r>
            <a:rPr lang="en-US" sz="17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Harbor  </a:t>
          </a:r>
          <a:endParaRPr lang="ko-KR" sz="17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E9233697-1B4A-47B5-AB6F-FD5FB52AC024}" type="parTrans" cxnId="{50A8D93E-BAA7-4393-B93E-5ADB60C1B5BC}">
      <dgm:prSet/>
      <dgm:spPr/>
      <dgm:t>
        <a:bodyPr/>
        <a:lstStyle/>
        <a:p>
          <a:pPr latinLnBrk="1"/>
          <a:endParaRPr lang="ko-KR" altLang="en-US" sz="200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977C88D5-F02D-41FA-9FC8-A7484363A036}" type="sibTrans" cxnId="{50A8D93E-BAA7-4393-B93E-5ADB60C1B5BC}">
      <dgm:prSet/>
      <dgm:spPr/>
      <dgm:t>
        <a:bodyPr/>
        <a:lstStyle/>
        <a:p>
          <a:pPr latinLnBrk="1"/>
          <a:endParaRPr lang="ko-KR" altLang="en-US" sz="200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37FF8FC2-2E8A-42DF-93A1-0A9A9B8C19FE}">
      <dgm:prSet custT="1"/>
      <dgm:spPr>
        <a:ln>
          <a:solidFill>
            <a:schemeClr val="bg1"/>
          </a:solidFill>
        </a:ln>
      </dgm:spPr>
      <dgm:t>
        <a:bodyPr/>
        <a:lstStyle/>
        <a:p>
          <a:pPr algn="l" latinLnBrk="1">
            <a:buClr>
              <a:schemeClr val="accent1"/>
            </a:buClr>
          </a:pPr>
          <a:r>
            <a:rPr lang="en-US" sz="1700" dirty="0" err="1">
              <a:latin typeface="KoPub바탕체 Medium" panose="00000600000000000000" pitchFamily="2" charset="-127"/>
              <a:ea typeface="KoPub바탕체 Medium" panose="00000600000000000000" pitchFamily="2" charset="-127"/>
            </a:rPr>
            <a:t>ArgoCD</a:t>
          </a:r>
          <a:r>
            <a:rPr lang="en-US" sz="17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    </a:t>
          </a:r>
          <a:endParaRPr lang="ko-KR" sz="17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C65AEA46-4161-4003-B253-4AD5227D395E}" type="parTrans" cxnId="{F3DF373F-D5E9-44EE-A193-19F4E2F21A0A}">
      <dgm:prSet/>
      <dgm:spPr/>
      <dgm:t>
        <a:bodyPr/>
        <a:lstStyle/>
        <a:p>
          <a:pPr latinLnBrk="1"/>
          <a:endParaRPr lang="ko-KR" altLang="en-US" sz="200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FF29ADEC-1C1A-462E-92AA-1A1C061FF119}" type="sibTrans" cxnId="{F3DF373F-D5E9-44EE-A193-19F4E2F21A0A}">
      <dgm:prSet/>
      <dgm:spPr/>
      <dgm:t>
        <a:bodyPr/>
        <a:lstStyle/>
        <a:p>
          <a:pPr latinLnBrk="1"/>
          <a:endParaRPr lang="ko-KR" altLang="en-US" sz="200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05B55EB4-1B50-44D0-B35E-278D0CB8E670}">
      <dgm:prSet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algn="l" latinLnBrk="1"/>
          <a:r>
            <a:rPr lang="en-US" altLang="ko-KR" sz="200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Monitoring</a:t>
          </a:r>
          <a:r>
            <a:rPr lang="ko-KR" altLang="en-US" sz="20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  </a:t>
          </a:r>
        </a:p>
      </dgm:t>
    </dgm:pt>
    <dgm:pt modelId="{9D96010C-56B5-49FB-A9A7-5CF01E1534BF}" type="parTrans" cxnId="{12D02172-686E-4F67-BAE5-D3CCA5FAE2CA}">
      <dgm:prSet/>
      <dgm:spPr/>
      <dgm:t>
        <a:bodyPr/>
        <a:lstStyle/>
        <a:p>
          <a:pPr latinLnBrk="1"/>
          <a:endParaRPr lang="ko-KR" altLang="en-US" sz="200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C8E3B53F-8B12-48B3-9333-7C13A620A107}" type="sibTrans" cxnId="{12D02172-686E-4F67-BAE5-D3CCA5FAE2CA}">
      <dgm:prSet/>
      <dgm:spPr/>
      <dgm:t>
        <a:bodyPr/>
        <a:lstStyle/>
        <a:p>
          <a:pPr latinLnBrk="1"/>
          <a:endParaRPr lang="ko-KR" altLang="en-US" sz="200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DB3E368B-43C4-4C78-A182-0934B14E2922}">
      <dgm:prSet custT="1"/>
      <dgm:spPr>
        <a:ln>
          <a:solidFill>
            <a:schemeClr val="bg1"/>
          </a:solidFill>
        </a:ln>
      </dgm:spPr>
      <dgm:t>
        <a:bodyPr/>
        <a:lstStyle/>
        <a:p>
          <a:pPr algn="l" latinLnBrk="1">
            <a:buClr>
              <a:schemeClr val="accent1"/>
            </a:buClr>
          </a:pPr>
          <a:r>
            <a:rPr lang="en-US" sz="17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EFK/ELK</a:t>
          </a:r>
          <a:endParaRPr lang="ko-KR" sz="17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32C7CDB5-00F0-453E-B59F-4AFD1A1B0A99}" type="parTrans" cxnId="{EC33101F-983E-464A-885C-D779582ECD2B}">
      <dgm:prSet/>
      <dgm:spPr/>
      <dgm:t>
        <a:bodyPr/>
        <a:lstStyle/>
        <a:p>
          <a:pPr latinLnBrk="1"/>
          <a:endParaRPr lang="ko-KR" altLang="en-US" sz="200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87ABCD50-32D0-4820-BD80-8E1384EF18B4}" type="sibTrans" cxnId="{EC33101F-983E-464A-885C-D779582ECD2B}">
      <dgm:prSet/>
      <dgm:spPr/>
      <dgm:t>
        <a:bodyPr/>
        <a:lstStyle/>
        <a:p>
          <a:pPr latinLnBrk="1"/>
          <a:endParaRPr lang="ko-KR" altLang="en-US" sz="200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E9ED63C0-513F-4D24-8770-DE568010A74E}">
      <dgm:prSet custT="1"/>
      <dgm:spPr>
        <a:ln>
          <a:solidFill>
            <a:schemeClr val="bg1"/>
          </a:solidFill>
        </a:ln>
      </dgm:spPr>
      <dgm:t>
        <a:bodyPr/>
        <a:lstStyle/>
        <a:p>
          <a:pPr algn="l" latinLnBrk="1">
            <a:buClr>
              <a:schemeClr val="accent1"/>
            </a:buClr>
          </a:pPr>
          <a:r>
            <a:rPr lang="en-US" sz="17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AWS </a:t>
          </a:r>
          <a:r>
            <a:rPr lang="en-US" sz="1700" dirty="0" err="1">
              <a:latin typeface="KoPub바탕체 Medium" panose="00000600000000000000" pitchFamily="2" charset="-127"/>
              <a:ea typeface="KoPub바탕체 Medium" panose="00000600000000000000" pitchFamily="2" charset="-127"/>
            </a:rPr>
            <a:t>Cloudwatch</a:t>
          </a:r>
          <a:r>
            <a:rPr lang="en-US" sz="17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  </a:t>
          </a:r>
          <a:endParaRPr lang="ko-KR" sz="17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276671F1-9459-46B4-8F9D-6DC149D7D525}" type="parTrans" cxnId="{0FF13FE5-B0C3-42F4-940A-524C5C846D14}">
      <dgm:prSet/>
      <dgm:spPr/>
      <dgm:t>
        <a:bodyPr/>
        <a:lstStyle/>
        <a:p>
          <a:pPr latinLnBrk="1"/>
          <a:endParaRPr lang="ko-KR" altLang="en-US" sz="200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C5C8F3E0-B364-4F29-A5B3-D6DABEF49BA2}" type="sibTrans" cxnId="{0FF13FE5-B0C3-42F4-940A-524C5C846D14}">
      <dgm:prSet/>
      <dgm:spPr/>
      <dgm:t>
        <a:bodyPr/>
        <a:lstStyle/>
        <a:p>
          <a:pPr latinLnBrk="1"/>
          <a:endParaRPr lang="ko-KR" altLang="en-US" sz="200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121A9217-AB37-40F8-B058-874045B71AA9}">
      <dgm:prSet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algn="l" latinLnBrk="1"/>
          <a:r>
            <a:rPr lang="ko-KR" altLang="en-US" sz="200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기타 운영 및 유지 보수   </a:t>
          </a:r>
        </a:p>
      </dgm:t>
    </dgm:pt>
    <dgm:pt modelId="{E5D46DB5-B272-447E-A364-9EDB9DD37599}" type="parTrans" cxnId="{A0079B58-F088-496C-9B14-7A4CE68371CC}">
      <dgm:prSet/>
      <dgm:spPr/>
      <dgm:t>
        <a:bodyPr/>
        <a:lstStyle/>
        <a:p>
          <a:pPr latinLnBrk="1"/>
          <a:endParaRPr lang="ko-KR" altLang="en-US" sz="200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F9D9EEB9-A711-416B-97AC-81977C3D3019}" type="sibTrans" cxnId="{A0079B58-F088-496C-9B14-7A4CE68371CC}">
      <dgm:prSet/>
      <dgm:spPr/>
      <dgm:t>
        <a:bodyPr/>
        <a:lstStyle/>
        <a:p>
          <a:pPr latinLnBrk="1"/>
          <a:endParaRPr lang="ko-KR" altLang="en-US" sz="200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4DD22B25-DF76-4EF5-AA1B-013608B6E424}">
      <dgm:prSet custT="1"/>
      <dgm:spPr>
        <a:ln>
          <a:solidFill>
            <a:schemeClr val="bg1"/>
          </a:solidFill>
        </a:ln>
      </dgm:spPr>
      <dgm:t>
        <a:bodyPr/>
        <a:lstStyle/>
        <a:p>
          <a:pPr algn="l" latinLnBrk="1">
            <a:buClr>
              <a:schemeClr val="accent1"/>
            </a:buClr>
          </a:pPr>
          <a:r>
            <a:rPr lang="en-US" sz="17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Pivotal Tanzu</a:t>
          </a:r>
          <a:endParaRPr lang="ko-KR" sz="17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ACC2AD7A-44F2-47F6-AA01-3E17EAE9852A}" type="parTrans" cxnId="{96971C3A-408D-48E5-BD69-049B41B1E22D}">
      <dgm:prSet/>
      <dgm:spPr/>
      <dgm:t>
        <a:bodyPr/>
        <a:lstStyle/>
        <a:p>
          <a:pPr latinLnBrk="1"/>
          <a:endParaRPr lang="ko-KR" altLang="en-US" sz="200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7AD83194-30A1-43CD-8D9A-D7E10C2843D2}" type="sibTrans" cxnId="{96971C3A-408D-48E5-BD69-049B41B1E22D}">
      <dgm:prSet/>
      <dgm:spPr/>
      <dgm:t>
        <a:bodyPr/>
        <a:lstStyle/>
        <a:p>
          <a:pPr latinLnBrk="1"/>
          <a:endParaRPr lang="ko-KR" altLang="en-US" sz="200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E5DFAE59-47F7-44E8-A4F2-F8940105D33F}">
      <dgm:prSet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algn="l" latinLnBrk="1"/>
          <a:r>
            <a:rPr lang="en-US" sz="200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K8S / RKE2 </a:t>
          </a:r>
          <a:r>
            <a:rPr lang="ko-KR" sz="200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클러스터 구축</a:t>
          </a:r>
          <a:endParaRPr lang="ko-KR" altLang="en-US" sz="20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ACF0E9C7-E7D3-475C-855E-B672CC64695D}" type="parTrans" cxnId="{5C1582DB-423F-47A7-87F8-228BCB64CF32}">
      <dgm:prSet/>
      <dgm:spPr/>
      <dgm:t>
        <a:bodyPr/>
        <a:lstStyle/>
        <a:p>
          <a:pPr latinLnBrk="1"/>
          <a:endParaRPr lang="ko-KR" altLang="en-US" sz="200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0EEC25DF-F84D-41D3-9BFD-922E530E68E4}" type="sibTrans" cxnId="{5C1582DB-423F-47A7-87F8-228BCB64CF32}">
      <dgm:prSet/>
      <dgm:spPr/>
      <dgm:t>
        <a:bodyPr/>
        <a:lstStyle/>
        <a:p>
          <a:pPr latinLnBrk="1"/>
          <a:endParaRPr lang="ko-KR" altLang="en-US" sz="200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0856E194-20E4-41B3-809D-6CAC3CE040E8}">
      <dgm:prSet custT="1"/>
      <dgm:spPr>
        <a:ln>
          <a:solidFill>
            <a:schemeClr val="bg1"/>
          </a:solidFill>
        </a:ln>
      </dgm:spPr>
      <dgm:t>
        <a:bodyPr/>
        <a:lstStyle/>
        <a:p>
          <a:pPr algn="l" latinLnBrk="1">
            <a:buClr>
              <a:schemeClr val="accent1"/>
            </a:buClr>
          </a:pPr>
          <a:r>
            <a:rPr lang="en-US" sz="1700" dirty="0" err="1">
              <a:latin typeface="KoPub바탕체 Medium" panose="00000600000000000000" pitchFamily="2" charset="-127"/>
              <a:ea typeface="KoPub바탕체 Medium" panose="00000600000000000000" pitchFamily="2" charset="-127"/>
            </a:rPr>
            <a:t>Openshift</a:t>
          </a:r>
          <a:endParaRPr lang="ko-KR" sz="17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81741166-6F79-491F-BA26-A6D848B4E883}" type="parTrans" cxnId="{D165BD85-68DC-46DB-80DB-A26283FC3BCD}">
      <dgm:prSet/>
      <dgm:spPr/>
      <dgm:t>
        <a:bodyPr/>
        <a:lstStyle/>
        <a:p>
          <a:pPr latinLnBrk="1"/>
          <a:endParaRPr lang="ko-KR" altLang="en-US"/>
        </a:p>
      </dgm:t>
    </dgm:pt>
    <dgm:pt modelId="{B99803FC-3796-4CCD-81E4-CE4D5781D55B}" type="sibTrans" cxnId="{D165BD85-68DC-46DB-80DB-A26283FC3BCD}">
      <dgm:prSet/>
      <dgm:spPr/>
      <dgm:t>
        <a:bodyPr/>
        <a:lstStyle/>
        <a:p>
          <a:pPr latinLnBrk="1"/>
          <a:endParaRPr lang="ko-KR" altLang="en-US"/>
        </a:p>
      </dgm:t>
    </dgm:pt>
    <dgm:pt modelId="{0D80CC58-A3AF-45F6-A7D2-BB4C3E44719A}">
      <dgm:prSet custT="1"/>
      <dgm:spPr>
        <a:ln>
          <a:solidFill>
            <a:schemeClr val="bg1"/>
          </a:solidFill>
        </a:ln>
      </dgm:spPr>
      <dgm:t>
        <a:bodyPr/>
        <a:lstStyle/>
        <a:p>
          <a:pPr algn="l" latinLnBrk="1">
            <a:buClr>
              <a:schemeClr val="accent1"/>
            </a:buClr>
          </a:pPr>
          <a:r>
            <a:rPr lang="en-US" sz="17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On-premise  </a:t>
          </a:r>
          <a:endParaRPr lang="ko-KR" sz="17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7595D2F4-5828-4136-9748-5792FCABEB39}" type="parTrans" cxnId="{5B6568D7-F90A-4FDC-99BB-EBDA693EB7E2}">
      <dgm:prSet/>
      <dgm:spPr/>
      <dgm:t>
        <a:bodyPr/>
        <a:lstStyle/>
        <a:p>
          <a:pPr latinLnBrk="1"/>
          <a:endParaRPr lang="ko-KR" altLang="en-US"/>
        </a:p>
      </dgm:t>
    </dgm:pt>
    <dgm:pt modelId="{9E6C4E48-A30F-471C-820E-52052923DE0A}" type="sibTrans" cxnId="{5B6568D7-F90A-4FDC-99BB-EBDA693EB7E2}">
      <dgm:prSet/>
      <dgm:spPr/>
      <dgm:t>
        <a:bodyPr/>
        <a:lstStyle/>
        <a:p>
          <a:pPr latinLnBrk="1"/>
          <a:endParaRPr lang="ko-KR" altLang="en-US"/>
        </a:p>
      </dgm:t>
    </dgm:pt>
    <dgm:pt modelId="{7745F3EA-EE19-4276-A26D-59C636550B39}">
      <dgm:prSet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algn="l" latinLnBrk="1"/>
          <a:r>
            <a:rPr lang="en-US" altLang="ko-KR" sz="2000" dirty="0" err="1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IaC</a:t>
          </a:r>
          <a:endParaRPr lang="ko-KR" sz="2000" dirty="0">
            <a:solidFill>
              <a:schemeClr val="tx1"/>
            </a:solidFill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637A4F1E-D662-44B0-8414-B24C5D65B695}" type="parTrans" cxnId="{78C5826C-BB05-4D90-8422-472C37C08DD6}">
      <dgm:prSet/>
      <dgm:spPr/>
      <dgm:t>
        <a:bodyPr/>
        <a:lstStyle/>
        <a:p>
          <a:pPr latinLnBrk="1"/>
          <a:endParaRPr lang="ko-KR" altLang="en-US"/>
        </a:p>
      </dgm:t>
    </dgm:pt>
    <dgm:pt modelId="{51EE7696-C41C-4C36-A62A-E024364D60AB}" type="sibTrans" cxnId="{78C5826C-BB05-4D90-8422-472C37C08DD6}">
      <dgm:prSet/>
      <dgm:spPr/>
      <dgm:t>
        <a:bodyPr/>
        <a:lstStyle/>
        <a:p>
          <a:pPr latinLnBrk="1"/>
          <a:endParaRPr lang="ko-KR" altLang="en-US"/>
        </a:p>
      </dgm:t>
    </dgm:pt>
    <dgm:pt modelId="{093369ED-3C25-4EAB-B5E9-6930ACA7596D}">
      <dgm:prSet custT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pPr algn="l" latinLnBrk="1">
            <a:buClr>
              <a:schemeClr val="accent1"/>
            </a:buClr>
          </a:pPr>
          <a:r>
            <a:rPr lang="en-US" altLang="ko-KR" sz="170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Terraform</a:t>
          </a:r>
          <a:endParaRPr lang="ko-KR" sz="1700" dirty="0">
            <a:solidFill>
              <a:schemeClr val="tx1"/>
            </a:solidFill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28E95403-CF6B-47FF-AA47-BCAFCCD76BA6}" type="parTrans" cxnId="{7C34B72A-0FFC-451B-B156-D4A1E495F9A8}">
      <dgm:prSet/>
      <dgm:spPr/>
      <dgm:t>
        <a:bodyPr/>
        <a:lstStyle/>
        <a:p>
          <a:pPr latinLnBrk="1"/>
          <a:endParaRPr lang="ko-KR" altLang="en-US"/>
        </a:p>
      </dgm:t>
    </dgm:pt>
    <dgm:pt modelId="{3F9A6A3C-53D3-4178-A8AD-9FA3EFBF5DC3}" type="sibTrans" cxnId="{7C34B72A-0FFC-451B-B156-D4A1E495F9A8}">
      <dgm:prSet/>
      <dgm:spPr/>
      <dgm:t>
        <a:bodyPr/>
        <a:lstStyle/>
        <a:p>
          <a:pPr latinLnBrk="1"/>
          <a:endParaRPr lang="ko-KR" altLang="en-US"/>
        </a:p>
      </dgm:t>
    </dgm:pt>
    <dgm:pt modelId="{5829E3F5-D104-4F23-8E73-20D25175890D}">
      <dgm:prSet custT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pPr algn="l" latinLnBrk="1">
            <a:buClr>
              <a:schemeClr val="accent1"/>
            </a:buClr>
          </a:pPr>
          <a:r>
            <a:rPr lang="en-US" altLang="ko-KR" sz="170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Aws CloudFormation</a:t>
          </a:r>
          <a:endParaRPr lang="ko-KR" sz="1700" dirty="0">
            <a:solidFill>
              <a:schemeClr val="tx1"/>
            </a:solidFill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92DC62E3-3393-40A8-85B9-F7EDF40B6F9C}" type="parTrans" cxnId="{943CDD5D-A94F-4E27-AE65-137FA8A2ABB6}">
      <dgm:prSet/>
      <dgm:spPr/>
      <dgm:t>
        <a:bodyPr/>
        <a:lstStyle/>
        <a:p>
          <a:pPr latinLnBrk="1"/>
          <a:endParaRPr lang="ko-KR" altLang="en-US"/>
        </a:p>
      </dgm:t>
    </dgm:pt>
    <dgm:pt modelId="{7738B63C-C3CC-4420-A46A-3F72997FC63E}" type="sibTrans" cxnId="{943CDD5D-A94F-4E27-AE65-137FA8A2ABB6}">
      <dgm:prSet/>
      <dgm:spPr/>
      <dgm:t>
        <a:bodyPr/>
        <a:lstStyle/>
        <a:p>
          <a:pPr latinLnBrk="1"/>
          <a:endParaRPr lang="ko-KR" altLang="en-US"/>
        </a:p>
      </dgm:t>
    </dgm:pt>
    <dgm:pt modelId="{765BE32F-8A10-4CDA-AE4C-E4B212DDDF2B}" type="pres">
      <dgm:prSet presAssocID="{638D5791-CFAC-4E02-9774-2F3B65200F09}" presName="linear" presStyleCnt="0">
        <dgm:presLayoutVars>
          <dgm:dir/>
          <dgm:animLvl val="lvl"/>
          <dgm:resizeHandles val="exact"/>
        </dgm:presLayoutVars>
      </dgm:prSet>
      <dgm:spPr/>
    </dgm:pt>
    <dgm:pt modelId="{C748B9A2-7184-43C7-8834-9E8202F0A472}" type="pres">
      <dgm:prSet presAssocID="{E5DFAE59-47F7-44E8-A4F2-F8940105D33F}" presName="parentLin" presStyleCnt="0"/>
      <dgm:spPr/>
    </dgm:pt>
    <dgm:pt modelId="{8F7D4BD8-5AC7-458A-9970-C173C40F5AC2}" type="pres">
      <dgm:prSet presAssocID="{E5DFAE59-47F7-44E8-A4F2-F8940105D33F}" presName="parentLeftMargin" presStyleLbl="node1" presStyleIdx="0" presStyleCnt="5"/>
      <dgm:spPr/>
    </dgm:pt>
    <dgm:pt modelId="{42C2D374-7D0C-455A-86D3-6C4C1BA6B5D5}" type="pres">
      <dgm:prSet presAssocID="{E5DFAE59-47F7-44E8-A4F2-F8940105D33F}" presName="parentText" presStyleLbl="node1" presStyleIdx="0" presStyleCnt="5" custScaleY="101626">
        <dgm:presLayoutVars>
          <dgm:chMax val="0"/>
          <dgm:bulletEnabled val="1"/>
        </dgm:presLayoutVars>
      </dgm:prSet>
      <dgm:spPr/>
    </dgm:pt>
    <dgm:pt modelId="{D34C6038-FB90-47EA-8EEC-50E5C36F8B4D}" type="pres">
      <dgm:prSet presAssocID="{E5DFAE59-47F7-44E8-A4F2-F8940105D33F}" presName="negativeSpace" presStyleCnt="0"/>
      <dgm:spPr/>
    </dgm:pt>
    <dgm:pt modelId="{F08C97B6-E8EB-4048-80D1-371EF65C7179}" type="pres">
      <dgm:prSet presAssocID="{E5DFAE59-47F7-44E8-A4F2-F8940105D33F}" presName="childText" presStyleLbl="conFgAcc1" presStyleIdx="0" presStyleCnt="5" custLinFactNeighborY="25417">
        <dgm:presLayoutVars>
          <dgm:bulletEnabled val="1"/>
        </dgm:presLayoutVars>
      </dgm:prSet>
      <dgm:spPr/>
    </dgm:pt>
    <dgm:pt modelId="{4DD29716-9BEE-4D42-BD25-59F69383A755}" type="pres">
      <dgm:prSet presAssocID="{0EEC25DF-F84D-41D3-9BFD-922E530E68E4}" presName="spaceBetweenRectangles" presStyleCnt="0"/>
      <dgm:spPr/>
    </dgm:pt>
    <dgm:pt modelId="{263E9221-C6B9-4046-9246-1D3D11D722B0}" type="pres">
      <dgm:prSet presAssocID="{7745F3EA-EE19-4276-A26D-59C636550B39}" presName="parentLin" presStyleCnt="0"/>
      <dgm:spPr/>
    </dgm:pt>
    <dgm:pt modelId="{8FBE3125-D4C7-458A-ADD4-39A540A21C49}" type="pres">
      <dgm:prSet presAssocID="{7745F3EA-EE19-4276-A26D-59C636550B39}" presName="parentLeftMargin" presStyleLbl="node1" presStyleIdx="0" presStyleCnt="5"/>
      <dgm:spPr/>
    </dgm:pt>
    <dgm:pt modelId="{174C4DD4-32AD-4ABE-A4E2-90F3E959CBBD}" type="pres">
      <dgm:prSet presAssocID="{7745F3EA-EE19-4276-A26D-59C636550B39}" presName="parentText" presStyleLbl="node1" presStyleIdx="1" presStyleCnt="5" custScaleY="101626" custLinFactNeighborY="-18688">
        <dgm:presLayoutVars>
          <dgm:chMax val="0"/>
          <dgm:bulletEnabled val="1"/>
        </dgm:presLayoutVars>
      </dgm:prSet>
      <dgm:spPr/>
    </dgm:pt>
    <dgm:pt modelId="{275F1B7C-B074-40E2-9480-206A4185C13D}" type="pres">
      <dgm:prSet presAssocID="{7745F3EA-EE19-4276-A26D-59C636550B39}" presName="negativeSpace" presStyleCnt="0"/>
      <dgm:spPr/>
    </dgm:pt>
    <dgm:pt modelId="{C6F15207-67B9-43A5-9E5E-30FD41DF4E39}" type="pres">
      <dgm:prSet presAssocID="{7745F3EA-EE19-4276-A26D-59C636550B39}" presName="childText" presStyleLbl="conFgAcc1" presStyleIdx="1" presStyleCnt="5" custLinFactNeighborY="51084">
        <dgm:presLayoutVars>
          <dgm:bulletEnabled val="1"/>
        </dgm:presLayoutVars>
      </dgm:prSet>
      <dgm:spPr/>
    </dgm:pt>
    <dgm:pt modelId="{C5E2D3CB-CCF5-4160-94FB-7428E27DF2BA}" type="pres">
      <dgm:prSet presAssocID="{51EE7696-C41C-4C36-A62A-E024364D60AB}" presName="spaceBetweenRectangles" presStyleCnt="0"/>
      <dgm:spPr/>
    </dgm:pt>
    <dgm:pt modelId="{1D60E01D-7A80-4D27-ADF7-5F85D6D1AE4D}" type="pres">
      <dgm:prSet presAssocID="{1F54C642-A02F-439A-91EF-00262ADC26D2}" presName="parentLin" presStyleCnt="0"/>
      <dgm:spPr/>
    </dgm:pt>
    <dgm:pt modelId="{4A1DD212-4241-4A2D-A89F-EE0F22A1D8B2}" type="pres">
      <dgm:prSet presAssocID="{1F54C642-A02F-439A-91EF-00262ADC26D2}" presName="parentLeftMargin" presStyleLbl="node1" presStyleIdx="1" presStyleCnt="5"/>
      <dgm:spPr/>
    </dgm:pt>
    <dgm:pt modelId="{488340F2-1E27-4B3F-A35A-731C162E58A2}" type="pres">
      <dgm:prSet presAssocID="{1F54C642-A02F-439A-91EF-00262ADC26D2}" presName="parentText" presStyleLbl="node1" presStyleIdx="2" presStyleCnt="5" custScaleY="101626" custLinFactNeighborY="-11680">
        <dgm:presLayoutVars>
          <dgm:chMax val="0"/>
          <dgm:bulletEnabled val="1"/>
        </dgm:presLayoutVars>
      </dgm:prSet>
      <dgm:spPr/>
    </dgm:pt>
    <dgm:pt modelId="{33C1525F-BBA0-4691-8D24-5B835DA4E432}" type="pres">
      <dgm:prSet presAssocID="{1F54C642-A02F-439A-91EF-00262ADC26D2}" presName="negativeSpace" presStyleCnt="0"/>
      <dgm:spPr/>
    </dgm:pt>
    <dgm:pt modelId="{598FF3B3-D73B-4043-9580-2830E9962766}" type="pres">
      <dgm:prSet presAssocID="{1F54C642-A02F-439A-91EF-00262ADC26D2}" presName="childText" presStyleLbl="conFgAcc1" presStyleIdx="2" presStyleCnt="5" custLinFactNeighborY="-33527">
        <dgm:presLayoutVars>
          <dgm:bulletEnabled val="1"/>
        </dgm:presLayoutVars>
      </dgm:prSet>
      <dgm:spPr/>
    </dgm:pt>
    <dgm:pt modelId="{8D4C0646-07EA-451E-8AF6-59DFBE5C0A08}" type="pres">
      <dgm:prSet presAssocID="{FBCA47B1-011B-423F-A978-6C9AC6F0909F}" presName="spaceBetweenRectangles" presStyleCnt="0"/>
      <dgm:spPr/>
    </dgm:pt>
    <dgm:pt modelId="{89E0118B-0707-4864-BEB5-5CAF8A7453AF}" type="pres">
      <dgm:prSet presAssocID="{05B55EB4-1B50-44D0-B35E-278D0CB8E670}" presName="parentLin" presStyleCnt="0"/>
      <dgm:spPr/>
    </dgm:pt>
    <dgm:pt modelId="{CDA853B1-6307-4AF1-836F-FC76581441ED}" type="pres">
      <dgm:prSet presAssocID="{05B55EB4-1B50-44D0-B35E-278D0CB8E670}" presName="parentLeftMargin" presStyleLbl="node1" presStyleIdx="2" presStyleCnt="5"/>
      <dgm:spPr/>
    </dgm:pt>
    <dgm:pt modelId="{CE46D3CF-5B54-42E3-A727-B421254D40B9}" type="pres">
      <dgm:prSet presAssocID="{05B55EB4-1B50-44D0-B35E-278D0CB8E670}" presName="parentText" presStyleLbl="node1" presStyleIdx="3" presStyleCnt="5" custScaleY="101626" custLinFactNeighborY="-30368">
        <dgm:presLayoutVars>
          <dgm:chMax val="0"/>
          <dgm:bulletEnabled val="1"/>
        </dgm:presLayoutVars>
      </dgm:prSet>
      <dgm:spPr/>
    </dgm:pt>
    <dgm:pt modelId="{2FCC4144-BDFC-4E38-BE7E-E54E91B80E15}" type="pres">
      <dgm:prSet presAssocID="{05B55EB4-1B50-44D0-B35E-278D0CB8E670}" presName="negativeSpace" presStyleCnt="0"/>
      <dgm:spPr/>
    </dgm:pt>
    <dgm:pt modelId="{EBF7445A-2E57-4B63-AF5E-26E637A049E9}" type="pres">
      <dgm:prSet presAssocID="{05B55EB4-1B50-44D0-B35E-278D0CB8E670}" presName="childText" presStyleLbl="conFgAcc1" presStyleIdx="3" presStyleCnt="5" custLinFactY="-1054" custLinFactNeighborY="-100000">
        <dgm:presLayoutVars>
          <dgm:bulletEnabled val="1"/>
        </dgm:presLayoutVars>
      </dgm:prSet>
      <dgm:spPr/>
    </dgm:pt>
    <dgm:pt modelId="{7B9FB43A-CA49-4259-AEAC-1C4681816922}" type="pres">
      <dgm:prSet presAssocID="{C8E3B53F-8B12-48B3-9333-7C13A620A107}" presName="spaceBetweenRectangles" presStyleCnt="0"/>
      <dgm:spPr/>
    </dgm:pt>
    <dgm:pt modelId="{D8FFA5F8-8F2F-40E2-97D5-90EE0607D735}" type="pres">
      <dgm:prSet presAssocID="{121A9217-AB37-40F8-B058-874045B71AA9}" presName="parentLin" presStyleCnt="0"/>
      <dgm:spPr/>
    </dgm:pt>
    <dgm:pt modelId="{53C61B76-E4EE-49C2-B7A9-A505CFF777F5}" type="pres">
      <dgm:prSet presAssocID="{121A9217-AB37-40F8-B058-874045B71AA9}" presName="parentLeftMargin" presStyleLbl="node1" presStyleIdx="3" presStyleCnt="5"/>
      <dgm:spPr/>
    </dgm:pt>
    <dgm:pt modelId="{F2D71391-B6E4-4C00-BEAF-E5349DFB9CC2}" type="pres">
      <dgm:prSet presAssocID="{121A9217-AB37-40F8-B058-874045B71AA9}" presName="parentText" presStyleLbl="node1" presStyleIdx="4" presStyleCnt="5" custScaleY="101626" custLinFactNeighborY="-28032">
        <dgm:presLayoutVars>
          <dgm:chMax val="0"/>
          <dgm:bulletEnabled val="1"/>
        </dgm:presLayoutVars>
      </dgm:prSet>
      <dgm:spPr/>
    </dgm:pt>
    <dgm:pt modelId="{52E21275-6319-4CC3-8BF2-48C4A3B4D789}" type="pres">
      <dgm:prSet presAssocID="{121A9217-AB37-40F8-B058-874045B71AA9}" presName="negativeSpace" presStyleCnt="0"/>
      <dgm:spPr/>
    </dgm:pt>
    <dgm:pt modelId="{AC4FB5CF-2FF3-4F6A-AA7A-F30006CF72CD}" type="pres">
      <dgm:prSet presAssocID="{121A9217-AB37-40F8-B058-874045B71AA9}" presName="childText" presStyleLbl="conFgAcc1" presStyleIdx="4" presStyleCnt="5" custLinFactNeighborY="-46720">
        <dgm:presLayoutVars>
          <dgm:bulletEnabled val="1"/>
        </dgm:presLayoutVars>
      </dgm:prSet>
      <dgm:spPr/>
    </dgm:pt>
  </dgm:ptLst>
  <dgm:cxnLst>
    <dgm:cxn modelId="{AB10C90E-012A-4874-B215-CF4919B76E67}" type="presOf" srcId="{DB3E368B-43C4-4C78-A182-0934B14E2922}" destId="{EBF7445A-2E57-4B63-AF5E-26E637A049E9}" srcOrd="0" destOrd="0" presId="urn:microsoft.com/office/officeart/2005/8/layout/list1"/>
    <dgm:cxn modelId="{22DBA613-30C1-47AB-ADE6-8E5F23DCE480}" srcId="{638D5791-CFAC-4E02-9774-2F3B65200F09}" destId="{1F54C642-A02F-439A-91EF-00262ADC26D2}" srcOrd="2" destOrd="0" parTransId="{25A59257-3A68-4AA8-829E-EDBD6AB50015}" sibTransId="{FBCA47B1-011B-423F-A978-6C9AC6F0909F}"/>
    <dgm:cxn modelId="{EC33101F-983E-464A-885C-D779582ECD2B}" srcId="{05B55EB4-1B50-44D0-B35E-278D0CB8E670}" destId="{DB3E368B-43C4-4C78-A182-0934B14E2922}" srcOrd="0" destOrd="0" parTransId="{32C7CDB5-00F0-453E-B59F-4AFD1A1B0A99}" sibTransId="{87ABCD50-32D0-4820-BD80-8E1384EF18B4}"/>
    <dgm:cxn modelId="{FDDF8425-C150-4F75-91C5-74E944580DE0}" type="presOf" srcId="{093369ED-3C25-4EAB-B5E9-6930ACA7596D}" destId="{C6F15207-67B9-43A5-9E5E-30FD41DF4E39}" srcOrd="0" destOrd="0" presId="urn:microsoft.com/office/officeart/2005/8/layout/list1"/>
    <dgm:cxn modelId="{7C34B72A-0FFC-451B-B156-D4A1E495F9A8}" srcId="{7745F3EA-EE19-4276-A26D-59C636550B39}" destId="{093369ED-3C25-4EAB-B5E9-6930ACA7596D}" srcOrd="0" destOrd="0" parTransId="{28E95403-CF6B-47FF-AA47-BCAFCCD76BA6}" sibTransId="{3F9A6A3C-53D3-4178-A8AD-9FA3EFBF5DC3}"/>
    <dgm:cxn modelId="{6EDED02A-4021-4628-A4D1-E142AD07D813}" type="presOf" srcId="{0856E194-20E4-41B3-809D-6CAC3CE040E8}" destId="{AC4FB5CF-2FF3-4F6A-AA7A-F30006CF72CD}" srcOrd="0" destOrd="1" presId="urn:microsoft.com/office/officeart/2005/8/layout/list1"/>
    <dgm:cxn modelId="{B6FB9832-265E-466C-9A09-5D46EF7F908D}" type="presOf" srcId="{0D80CC58-A3AF-45F6-A7D2-BB4C3E44719A}" destId="{F08C97B6-E8EB-4048-80D1-371EF65C7179}" srcOrd="0" destOrd="1" presId="urn:microsoft.com/office/officeart/2005/8/layout/list1"/>
    <dgm:cxn modelId="{9CAAB733-F11D-46A6-A0F7-ED71932AB11D}" type="presOf" srcId="{E5DFAE59-47F7-44E8-A4F2-F8940105D33F}" destId="{8F7D4BD8-5AC7-458A-9970-C173C40F5AC2}" srcOrd="0" destOrd="0" presId="urn:microsoft.com/office/officeart/2005/8/layout/list1"/>
    <dgm:cxn modelId="{96971C3A-408D-48E5-BD69-049B41B1E22D}" srcId="{121A9217-AB37-40F8-B058-874045B71AA9}" destId="{4DD22B25-DF76-4EF5-AA1B-013608B6E424}" srcOrd="0" destOrd="0" parTransId="{ACC2AD7A-44F2-47F6-AA01-3E17EAE9852A}" sibTransId="{7AD83194-30A1-43CD-8D9A-D7E10C2843D2}"/>
    <dgm:cxn modelId="{D3DDED3C-5D63-491B-A96B-8BBA0D990C19}" type="presOf" srcId="{E5DFAE59-47F7-44E8-A4F2-F8940105D33F}" destId="{42C2D374-7D0C-455A-86D3-6C4C1BA6B5D5}" srcOrd="1" destOrd="0" presId="urn:microsoft.com/office/officeart/2005/8/layout/list1"/>
    <dgm:cxn modelId="{A082BF3E-4D59-42C2-AE82-B18C7354BEEA}" type="presOf" srcId="{5829E3F5-D104-4F23-8E73-20D25175890D}" destId="{C6F15207-67B9-43A5-9E5E-30FD41DF4E39}" srcOrd="0" destOrd="1" presId="urn:microsoft.com/office/officeart/2005/8/layout/list1"/>
    <dgm:cxn modelId="{50A8D93E-BAA7-4393-B93E-5ADB60C1B5BC}" srcId="{1F54C642-A02F-439A-91EF-00262ADC26D2}" destId="{615FF030-2902-48F2-AC23-829F4783E5F5}" srcOrd="1" destOrd="0" parTransId="{E9233697-1B4A-47B5-AB6F-FD5FB52AC024}" sibTransId="{977C88D5-F02D-41FA-9FC8-A7484363A036}"/>
    <dgm:cxn modelId="{F3DF373F-D5E9-44EE-A193-19F4E2F21A0A}" srcId="{1F54C642-A02F-439A-91EF-00262ADC26D2}" destId="{37FF8FC2-2E8A-42DF-93A1-0A9A9B8C19FE}" srcOrd="2" destOrd="0" parTransId="{C65AEA46-4161-4003-B253-4AD5227D395E}" sibTransId="{FF29ADEC-1C1A-462E-92AA-1A1C061FF119}"/>
    <dgm:cxn modelId="{BD00695B-CD0A-418C-88DC-A430F040BA98}" type="presOf" srcId="{121A9217-AB37-40F8-B058-874045B71AA9}" destId="{53C61B76-E4EE-49C2-B7A9-A505CFF777F5}" srcOrd="0" destOrd="0" presId="urn:microsoft.com/office/officeart/2005/8/layout/list1"/>
    <dgm:cxn modelId="{943CDD5D-A94F-4E27-AE65-137FA8A2ABB6}" srcId="{7745F3EA-EE19-4276-A26D-59C636550B39}" destId="{5829E3F5-D104-4F23-8E73-20D25175890D}" srcOrd="1" destOrd="0" parTransId="{92DC62E3-3393-40A8-85B9-F7EDF40B6F9C}" sibTransId="{7738B63C-C3CC-4420-A46A-3F72997FC63E}"/>
    <dgm:cxn modelId="{76FE3543-95F5-4733-800E-FE2978F9982C}" type="presOf" srcId="{72FD1E53-0EA3-4A65-8118-ABB53D96D667}" destId="{F08C97B6-E8EB-4048-80D1-371EF65C7179}" srcOrd="0" destOrd="0" presId="urn:microsoft.com/office/officeart/2005/8/layout/list1"/>
    <dgm:cxn modelId="{2A3F4E45-79A4-499C-A4C8-AC354331855D}" type="presOf" srcId="{4DD22B25-DF76-4EF5-AA1B-013608B6E424}" destId="{AC4FB5CF-2FF3-4F6A-AA7A-F30006CF72CD}" srcOrd="0" destOrd="0" presId="urn:microsoft.com/office/officeart/2005/8/layout/list1"/>
    <dgm:cxn modelId="{78C5826C-BB05-4D90-8422-472C37C08DD6}" srcId="{638D5791-CFAC-4E02-9774-2F3B65200F09}" destId="{7745F3EA-EE19-4276-A26D-59C636550B39}" srcOrd="1" destOrd="0" parTransId="{637A4F1E-D662-44B0-8414-B24C5D65B695}" sibTransId="{51EE7696-C41C-4C36-A62A-E024364D60AB}"/>
    <dgm:cxn modelId="{12D02172-686E-4F67-BAE5-D3CCA5FAE2CA}" srcId="{638D5791-CFAC-4E02-9774-2F3B65200F09}" destId="{05B55EB4-1B50-44D0-B35E-278D0CB8E670}" srcOrd="3" destOrd="0" parTransId="{9D96010C-56B5-49FB-A9A7-5CF01E1534BF}" sibTransId="{C8E3B53F-8B12-48B3-9333-7C13A620A107}"/>
    <dgm:cxn modelId="{68092B52-BB77-49BD-8D29-C8BBBE69BC96}" type="presOf" srcId="{1F54C642-A02F-439A-91EF-00262ADC26D2}" destId="{488340F2-1E27-4B3F-A35A-731C162E58A2}" srcOrd="1" destOrd="0" presId="urn:microsoft.com/office/officeart/2005/8/layout/list1"/>
    <dgm:cxn modelId="{64B79C74-2199-4ACE-9840-BA0055CAC32A}" type="presOf" srcId="{05B55EB4-1B50-44D0-B35E-278D0CB8E670}" destId="{CE46D3CF-5B54-42E3-A727-B421254D40B9}" srcOrd="1" destOrd="0" presId="urn:microsoft.com/office/officeart/2005/8/layout/list1"/>
    <dgm:cxn modelId="{A0079B58-F088-496C-9B14-7A4CE68371CC}" srcId="{638D5791-CFAC-4E02-9774-2F3B65200F09}" destId="{121A9217-AB37-40F8-B058-874045B71AA9}" srcOrd="4" destOrd="0" parTransId="{E5D46DB5-B272-447E-A364-9EDB9DD37599}" sibTransId="{F9D9EEB9-A711-416B-97AC-81977C3D3019}"/>
    <dgm:cxn modelId="{23FCD179-67DD-4118-AD70-BCDC5CB6D4F1}" type="presOf" srcId="{7745F3EA-EE19-4276-A26D-59C636550B39}" destId="{8FBE3125-D4C7-458A-ADD4-39A540A21C49}" srcOrd="0" destOrd="0" presId="urn:microsoft.com/office/officeart/2005/8/layout/list1"/>
    <dgm:cxn modelId="{D165BD85-68DC-46DB-80DB-A26283FC3BCD}" srcId="{121A9217-AB37-40F8-B058-874045B71AA9}" destId="{0856E194-20E4-41B3-809D-6CAC3CE040E8}" srcOrd="1" destOrd="0" parTransId="{81741166-6F79-491F-BA26-A6D848B4E883}" sibTransId="{B99803FC-3796-4CCD-81E4-CE4D5781D55B}"/>
    <dgm:cxn modelId="{390C6091-ED2C-4B6D-AF5A-E9947048A004}" type="presOf" srcId="{638D5791-CFAC-4E02-9774-2F3B65200F09}" destId="{765BE32F-8A10-4CDA-AE4C-E4B212DDDF2B}" srcOrd="0" destOrd="0" presId="urn:microsoft.com/office/officeart/2005/8/layout/list1"/>
    <dgm:cxn modelId="{8F32D992-9E52-466E-A934-44AFB5AB4761}" type="presOf" srcId="{121A9217-AB37-40F8-B058-874045B71AA9}" destId="{F2D71391-B6E4-4C00-BEAF-E5349DFB9CC2}" srcOrd="1" destOrd="0" presId="urn:microsoft.com/office/officeart/2005/8/layout/list1"/>
    <dgm:cxn modelId="{FE88A694-DF84-4EF7-9BC6-A0E1F045F612}" type="presOf" srcId="{05B55EB4-1B50-44D0-B35E-278D0CB8E670}" destId="{CDA853B1-6307-4AF1-836F-FC76581441ED}" srcOrd="0" destOrd="0" presId="urn:microsoft.com/office/officeart/2005/8/layout/list1"/>
    <dgm:cxn modelId="{DB98FAA0-EBB1-4241-BA73-1C3FC414BF67}" type="presOf" srcId="{615FF030-2902-48F2-AC23-829F4783E5F5}" destId="{598FF3B3-D73B-4043-9580-2830E9962766}" srcOrd="0" destOrd="1" presId="urn:microsoft.com/office/officeart/2005/8/layout/list1"/>
    <dgm:cxn modelId="{8F491BA1-630D-48F5-9EB5-3336753FEA5E}" type="presOf" srcId="{1F54C642-A02F-439A-91EF-00262ADC26D2}" destId="{4A1DD212-4241-4A2D-A89F-EE0F22A1D8B2}" srcOrd="0" destOrd="0" presId="urn:microsoft.com/office/officeart/2005/8/layout/list1"/>
    <dgm:cxn modelId="{027FB0B4-1DFF-4119-B88F-C1176792090E}" srcId="{E5DFAE59-47F7-44E8-A4F2-F8940105D33F}" destId="{72FD1E53-0EA3-4A65-8118-ABB53D96D667}" srcOrd="0" destOrd="0" parTransId="{7281C93D-C05F-435B-AF30-775F20902E92}" sibTransId="{40712FA0-AB32-4520-899C-CDCE48871BAA}"/>
    <dgm:cxn modelId="{4CE5F9BA-1A86-47A6-AE45-852E100CDD4C}" type="presOf" srcId="{7745F3EA-EE19-4276-A26D-59C636550B39}" destId="{174C4DD4-32AD-4ABE-A4E2-90F3E959CBBD}" srcOrd="1" destOrd="0" presId="urn:microsoft.com/office/officeart/2005/8/layout/list1"/>
    <dgm:cxn modelId="{5B6568D7-F90A-4FDC-99BB-EBDA693EB7E2}" srcId="{E5DFAE59-47F7-44E8-A4F2-F8940105D33F}" destId="{0D80CC58-A3AF-45F6-A7D2-BB4C3E44719A}" srcOrd="1" destOrd="0" parTransId="{7595D2F4-5828-4136-9748-5792FCABEB39}" sibTransId="{9E6C4E48-A30F-471C-820E-52052923DE0A}"/>
    <dgm:cxn modelId="{5C1582DB-423F-47A7-87F8-228BCB64CF32}" srcId="{638D5791-CFAC-4E02-9774-2F3B65200F09}" destId="{E5DFAE59-47F7-44E8-A4F2-F8940105D33F}" srcOrd="0" destOrd="0" parTransId="{ACF0E9C7-E7D3-475C-855E-B672CC64695D}" sibTransId="{0EEC25DF-F84D-41D3-9BFD-922E530E68E4}"/>
    <dgm:cxn modelId="{BF3208E1-34CF-44EC-BA71-8C440AD332FD}" type="presOf" srcId="{E9ED63C0-513F-4D24-8770-DE568010A74E}" destId="{EBF7445A-2E57-4B63-AF5E-26E637A049E9}" srcOrd="0" destOrd="1" presId="urn:microsoft.com/office/officeart/2005/8/layout/list1"/>
    <dgm:cxn modelId="{0FF13FE5-B0C3-42F4-940A-524C5C846D14}" srcId="{05B55EB4-1B50-44D0-B35E-278D0CB8E670}" destId="{E9ED63C0-513F-4D24-8770-DE568010A74E}" srcOrd="1" destOrd="0" parTransId="{276671F1-9459-46B4-8F9D-6DC149D7D525}" sibTransId="{C5C8F3E0-B364-4F29-A5B3-D6DABEF49BA2}"/>
    <dgm:cxn modelId="{906782E9-9A75-4003-A92A-3443E6FC946D}" type="presOf" srcId="{266864DA-D4AD-4E69-A7B6-18CF8686DE93}" destId="{598FF3B3-D73B-4043-9580-2830E9962766}" srcOrd="0" destOrd="0" presId="urn:microsoft.com/office/officeart/2005/8/layout/list1"/>
    <dgm:cxn modelId="{0D506AED-14C4-4C9C-8BE5-9272D091C08A}" type="presOf" srcId="{37FF8FC2-2E8A-42DF-93A1-0A9A9B8C19FE}" destId="{598FF3B3-D73B-4043-9580-2830E9962766}" srcOrd="0" destOrd="2" presId="urn:microsoft.com/office/officeart/2005/8/layout/list1"/>
    <dgm:cxn modelId="{BF24BFFA-5B0F-4858-B813-B1C3B41713FD}" srcId="{1F54C642-A02F-439A-91EF-00262ADC26D2}" destId="{266864DA-D4AD-4E69-A7B6-18CF8686DE93}" srcOrd="0" destOrd="0" parTransId="{B4063075-1229-4575-8D25-97C9491A12EC}" sibTransId="{5C6E984B-1B35-4B5A-BEFD-BA91528C469C}"/>
    <dgm:cxn modelId="{59403286-4216-4369-8638-81D1B69A93FA}" type="presParOf" srcId="{765BE32F-8A10-4CDA-AE4C-E4B212DDDF2B}" destId="{C748B9A2-7184-43C7-8834-9E8202F0A472}" srcOrd="0" destOrd="0" presId="urn:microsoft.com/office/officeart/2005/8/layout/list1"/>
    <dgm:cxn modelId="{581DFBCC-37C2-492E-9743-D4919088E9E3}" type="presParOf" srcId="{C748B9A2-7184-43C7-8834-9E8202F0A472}" destId="{8F7D4BD8-5AC7-458A-9970-C173C40F5AC2}" srcOrd="0" destOrd="0" presId="urn:microsoft.com/office/officeart/2005/8/layout/list1"/>
    <dgm:cxn modelId="{7BFF336D-7D8D-42E2-B8EE-34EA33894B4E}" type="presParOf" srcId="{C748B9A2-7184-43C7-8834-9E8202F0A472}" destId="{42C2D374-7D0C-455A-86D3-6C4C1BA6B5D5}" srcOrd="1" destOrd="0" presId="urn:microsoft.com/office/officeart/2005/8/layout/list1"/>
    <dgm:cxn modelId="{34B58E43-F050-480A-826B-BE93CC284A54}" type="presParOf" srcId="{765BE32F-8A10-4CDA-AE4C-E4B212DDDF2B}" destId="{D34C6038-FB90-47EA-8EEC-50E5C36F8B4D}" srcOrd="1" destOrd="0" presId="urn:microsoft.com/office/officeart/2005/8/layout/list1"/>
    <dgm:cxn modelId="{4E8B3347-1CB4-41A5-B38A-D4D1F1528B63}" type="presParOf" srcId="{765BE32F-8A10-4CDA-AE4C-E4B212DDDF2B}" destId="{F08C97B6-E8EB-4048-80D1-371EF65C7179}" srcOrd="2" destOrd="0" presId="urn:microsoft.com/office/officeart/2005/8/layout/list1"/>
    <dgm:cxn modelId="{F5E0F8C8-66AD-4A48-806A-30F7A5B8BC26}" type="presParOf" srcId="{765BE32F-8A10-4CDA-AE4C-E4B212DDDF2B}" destId="{4DD29716-9BEE-4D42-BD25-59F69383A755}" srcOrd="3" destOrd="0" presId="urn:microsoft.com/office/officeart/2005/8/layout/list1"/>
    <dgm:cxn modelId="{7161931E-8772-4C06-81EB-AA21680385DC}" type="presParOf" srcId="{765BE32F-8A10-4CDA-AE4C-E4B212DDDF2B}" destId="{263E9221-C6B9-4046-9246-1D3D11D722B0}" srcOrd="4" destOrd="0" presId="urn:microsoft.com/office/officeart/2005/8/layout/list1"/>
    <dgm:cxn modelId="{75C46026-DB35-4C5A-A501-AE84E24DA4BD}" type="presParOf" srcId="{263E9221-C6B9-4046-9246-1D3D11D722B0}" destId="{8FBE3125-D4C7-458A-ADD4-39A540A21C49}" srcOrd="0" destOrd="0" presId="urn:microsoft.com/office/officeart/2005/8/layout/list1"/>
    <dgm:cxn modelId="{89336356-DE13-44A4-BC53-4DDC98C90E13}" type="presParOf" srcId="{263E9221-C6B9-4046-9246-1D3D11D722B0}" destId="{174C4DD4-32AD-4ABE-A4E2-90F3E959CBBD}" srcOrd="1" destOrd="0" presId="urn:microsoft.com/office/officeart/2005/8/layout/list1"/>
    <dgm:cxn modelId="{006B0C2F-0307-4D05-8F02-1F94A3B099F8}" type="presParOf" srcId="{765BE32F-8A10-4CDA-AE4C-E4B212DDDF2B}" destId="{275F1B7C-B074-40E2-9480-206A4185C13D}" srcOrd="5" destOrd="0" presId="urn:microsoft.com/office/officeart/2005/8/layout/list1"/>
    <dgm:cxn modelId="{B273E385-EE01-442A-BD64-236D40B264CD}" type="presParOf" srcId="{765BE32F-8A10-4CDA-AE4C-E4B212DDDF2B}" destId="{C6F15207-67B9-43A5-9E5E-30FD41DF4E39}" srcOrd="6" destOrd="0" presId="urn:microsoft.com/office/officeart/2005/8/layout/list1"/>
    <dgm:cxn modelId="{C9B7989F-5979-429F-AF32-7D189118CD12}" type="presParOf" srcId="{765BE32F-8A10-4CDA-AE4C-E4B212DDDF2B}" destId="{C5E2D3CB-CCF5-4160-94FB-7428E27DF2BA}" srcOrd="7" destOrd="0" presId="urn:microsoft.com/office/officeart/2005/8/layout/list1"/>
    <dgm:cxn modelId="{62F86249-40FE-49CC-808F-C8F6BA18798B}" type="presParOf" srcId="{765BE32F-8A10-4CDA-AE4C-E4B212DDDF2B}" destId="{1D60E01D-7A80-4D27-ADF7-5F85D6D1AE4D}" srcOrd="8" destOrd="0" presId="urn:microsoft.com/office/officeart/2005/8/layout/list1"/>
    <dgm:cxn modelId="{B3895338-297F-40E2-A9D5-536FEF107FC7}" type="presParOf" srcId="{1D60E01D-7A80-4D27-ADF7-5F85D6D1AE4D}" destId="{4A1DD212-4241-4A2D-A89F-EE0F22A1D8B2}" srcOrd="0" destOrd="0" presId="urn:microsoft.com/office/officeart/2005/8/layout/list1"/>
    <dgm:cxn modelId="{32D5FADA-872E-4B03-A08F-3B46413E3D70}" type="presParOf" srcId="{1D60E01D-7A80-4D27-ADF7-5F85D6D1AE4D}" destId="{488340F2-1E27-4B3F-A35A-731C162E58A2}" srcOrd="1" destOrd="0" presId="urn:microsoft.com/office/officeart/2005/8/layout/list1"/>
    <dgm:cxn modelId="{CBC44F71-590E-43D8-ADB6-3ED4C0857018}" type="presParOf" srcId="{765BE32F-8A10-4CDA-AE4C-E4B212DDDF2B}" destId="{33C1525F-BBA0-4691-8D24-5B835DA4E432}" srcOrd="9" destOrd="0" presId="urn:microsoft.com/office/officeart/2005/8/layout/list1"/>
    <dgm:cxn modelId="{8B73BCA1-BE81-4F33-A3D6-64DAB5CD16EE}" type="presParOf" srcId="{765BE32F-8A10-4CDA-AE4C-E4B212DDDF2B}" destId="{598FF3B3-D73B-4043-9580-2830E9962766}" srcOrd="10" destOrd="0" presId="urn:microsoft.com/office/officeart/2005/8/layout/list1"/>
    <dgm:cxn modelId="{C375305C-8FFC-49A0-9DA3-DFA15E2EAD2E}" type="presParOf" srcId="{765BE32F-8A10-4CDA-AE4C-E4B212DDDF2B}" destId="{8D4C0646-07EA-451E-8AF6-59DFBE5C0A08}" srcOrd="11" destOrd="0" presId="urn:microsoft.com/office/officeart/2005/8/layout/list1"/>
    <dgm:cxn modelId="{91CBE4F8-EE56-4629-9617-A9A8D73BCAED}" type="presParOf" srcId="{765BE32F-8A10-4CDA-AE4C-E4B212DDDF2B}" destId="{89E0118B-0707-4864-BEB5-5CAF8A7453AF}" srcOrd="12" destOrd="0" presId="urn:microsoft.com/office/officeart/2005/8/layout/list1"/>
    <dgm:cxn modelId="{2E111B02-ABCD-4940-9FBD-D6AFAF4BE813}" type="presParOf" srcId="{89E0118B-0707-4864-BEB5-5CAF8A7453AF}" destId="{CDA853B1-6307-4AF1-836F-FC76581441ED}" srcOrd="0" destOrd="0" presId="urn:microsoft.com/office/officeart/2005/8/layout/list1"/>
    <dgm:cxn modelId="{AB868479-3123-4C1D-A051-8FAE980FA21F}" type="presParOf" srcId="{89E0118B-0707-4864-BEB5-5CAF8A7453AF}" destId="{CE46D3CF-5B54-42E3-A727-B421254D40B9}" srcOrd="1" destOrd="0" presId="urn:microsoft.com/office/officeart/2005/8/layout/list1"/>
    <dgm:cxn modelId="{647CE815-7D73-497C-9588-5DE1EFBC07AA}" type="presParOf" srcId="{765BE32F-8A10-4CDA-AE4C-E4B212DDDF2B}" destId="{2FCC4144-BDFC-4E38-BE7E-E54E91B80E15}" srcOrd="13" destOrd="0" presId="urn:microsoft.com/office/officeart/2005/8/layout/list1"/>
    <dgm:cxn modelId="{3B220DC6-8AE9-46C9-A2FB-843F1299F983}" type="presParOf" srcId="{765BE32F-8A10-4CDA-AE4C-E4B212DDDF2B}" destId="{EBF7445A-2E57-4B63-AF5E-26E637A049E9}" srcOrd="14" destOrd="0" presId="urn:microsoft.com/office/officeart/2005/8/layout/list1"/>
    <dgm:cxn modelId="{59EB339E-D392-4CFB-8C5C-CA3E0163F2BC}" type="presParOf" srcId="{765BE32F-8A10-4CDA-AE4C-E4B212DDDF2B}" destId="{7B9FB43A-CA49-4259-AEAC-1C4681816922}" srcOrd="15" destOrd="0" presId="urn:microsoft.com/office/officeart/2005/8/layout/list1"/>
    <dgm:cxn modelId="{5F05AC61-5D18-403B-A04F-5AB0156FE086}" type="presParOf" srcId="{765BE32F-8A10-4CDA-AE4C-E4B212DDDF2B}" destId="{D8FFA5F8-8F2F-40E2-97D5-90EE0607D735}" srcOrd="16" destOrd="0" presId="urn:microsoft.com/office/officeart/2005/8/layout/list1"/>
    <dgm:cxn modelId="{A153E853-B717-49B6-90AF-607846B29F0C}" type="presParOf" srcId="{D8FFA5F8-8F2F-40E2-97D5-90EE0607D735}" destId="{53C61B76-E4EE-49C2-B7A9-A505CFF777F5}" srcOrd="0" destOrd="0" presId="urn:microsoft.com/office/officeart/2005/8/layout/list1"/>
    <dgm:cxn modelId="{29D470D2-33F2-44D9-94AB-8580CF5F118C}" type="presParOf" srcId="{D8FFA5F8-8F2F-40E2-97D5-90EE0607D735}" destId="{F2D71391-B6E4-4C00-BEAF-E5349DFB9CC2}" srcOrd="1" destOrd="0" presId="urn:microsoft.com/office/officeart/2005/8/layout/list1"/>
    <dgm:cxn modelId="{16377426-4CE7-425D-8882-E86C951FDA2A}" type="presParOf" srcId="{765BE32F-8A10-4CDA-AE4C-E4B212DDDF2B}" destId="{52E21275-6319-4CC3-8BF2-48C4A3B4D789}" srcOrd="17" destOrd="0" presId="urn:microsoft.com/office/officeart/2005/8/layout/list1"/>
    <dgm:cxn modelId="{7B645810-3D4B-4429-A771-658301F9A443}" type="presParOf" srcId="{765BE32F-8A10-4CDA-AE4C-E4B212DDDF2B}" destId="{AC4FB5CF-2FF3-4F6A-AA7A-F30006CF72C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8D5791-CFAC-4E02-9774-2F3B65200F0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2FD1E53-0EA3-4A65-8118-ABB53D96D667}">
      <dgm:prSet custT="1"/>
      <dgm:spPr>
        <a:noFill/>
        <a:ln>
          <a:solidFill>
            <a:schemeClr val="bg1"/>
          </a:solidFill>
        </a:ln>
      </dgm:spPr>
      <dgm:t>
        <a:bodyPr/>
        <a:lstStyle/>
        <a:p>
          <a:pPr algn="l" latinLnBrk="1">
            <a:buClr>
              <a:schemeClr val="accent1"/>
            </a:buClr>
          </a:pPr>
          <a:r>
            <a:rPr lang="ko-KR" altLang="en-US" sz="17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고객의 </a:t>
          </a:r>
          <a:r>
            <a:rPr lang="en-US" altLang="ko-KR" sz="17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Needs</a:t>
          </a:r>
          <a:r>
            <a:rPr lang="ko-KR" altLang="en-US" sz="17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 파악</a:t>
          </a:r>
          <a:endParaRPr lang="ko-KR" sz="17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7281C93D-C05F-435B-AF30-775F20902E92}" type="parTrans" cxnId="{027FB0B4-1DFF-4119-B88F-C1176792090E}">
      <dgm:prSet/>
      <dgm:spPr/>
      <dgm:t>
        <a:bodyPr/>
        <a:lstStyle/>
        <a:p>
          <a:pPr latinLnBrk="1"/>
          <a:endParaRPr lang="ko-KR" altLang="en-US" sz="200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40712FA0-AB32-4520-899C-CDCE48871BAA}" type="sibTrans" cxnId="{027FB0B4-1DFF-4119-B88F-C1176792090E}">
      <dgm:prSet/>
      <dgm:spPr/>
      <dgm:t>
        <a:bodyPr/>
        <a:lstStyle/>
        <a:p>
          <a:pPr latinLnBrk="1"/>
          <a:endParaRPr lang="ko-KR" altLang="en-US" sz="200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266864DA-D4AD-4E69-A7B6-18CF8686DE93}">
      <dgm:prSet custT="1"/>
      <dgm:spPr>
        <a:solidFill>
          <a:schemeClr val="accent5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algn="l" latinLnBrk="1">
            <a:buClr>
              <a:schemeClr val="accent1"/>
            </a:buClr>
          </a:pPr>
          <a:r>
            <a:rPr lang="ko-KR" altLang="en-US" sz="200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발전 의지</a:t>
          </a:r>
          <a:endParaRPr lang="ko-KR" sz="20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B4063075-1229-4575-8D25-97C9491A12EC}" type="parTrans" cxnId="{BF24BFFA-5B0F-4858-B813-B1C3B41713FD}">
      <dgm:prSet/>
      <dgm:spPr/>
      <dgm:t>
        <a:bodyPr/>
        <a:lstStyle/>
        <a:p>
          <a:pPr latinLnBrk="1"/>
          <a:endParaRPr lang="ko-KR" altLang="en-US" sz="200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5C6E984B-1B35-4B5A-BEFD-BA91528C469C}" type="sibTrans" cxnId="{BF24BFFA-5B0F-4858-B813-B1C3B41713FD}">
      <dgm:prSet/>
      <dgm:spPr/>
      <dgm:t>
        <a:bodyPr/>
        <a:lstStyle/>
        <a:p>
          <a:pPr latinLnBrk="1"/>
          <a:endParaRPr lang="ko-KR" altLang="en-US" sz="200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E5DFAE59-47F7-44E8-A4F2-F8940105D33F}">
      <dgm:prSet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algn="l" latinLnBrk="1"/>
          <a:r>
            <a:rPr lang="ko-KR" altLang="en-US" sz="200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원활한 커뮤니케이션 능력</a:t>
          </a:r>
          <a:endParaRPr lang="ko-KR" altLang="en-US" sz="20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ACF0E9C7-E7D3-475C-855E-B672CC64695D}" type="parTrans" cxnId="{5C1582DB-423F-47A7-87F8-228BCB64CF32}">
      <dgm:prSet/>
      <dgm:spPr/>
      <dgm:t>
        <a:bodyPr/>
        <a:lstStyle/>
        <a:p>
          <a:pPr latinLnBrk="1"/>
          <a:endParaRPr lang="ko-KR" altLang="en-US" sz="200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0EEC25DF-F84D-41D3-9BFD-922E530E68E4}" type="sibTrans" cxnId="{5C1582DB-423F-47A7-87F8-228BCB64CF32}">
      <dgm:prSet/>
      <dgm:spPr/>
      <dgm:t>
        <a:bodyPr/>
        <a:lstStyle/>
        <a:p>
          <a:pPr latinLnBrk="1"/>
          <a:endParaRPr lang="ko-KR" altLang="en-US" sz="200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7745F3EA-EE19-4276-A26D-59C636550B39}">
      <dgm:prSet custT="1"/>
      <dgm:spPr>
        <a:solidFill>
          <a:schemeClr val="accent5">
            <a:lumMod val="20000"/>
            <a:lumOff val="80000"/>
          </a:schemeClr>
        </a:solidFill>
        <a:ln>
          <a:noFill/>
        </a:ln>
      </dgm:spPr>
      <dgm:t>
        <a:bodyPr/>
        <a:lstStyle/>
        <a:p>
          <a:pPr algn="l" latinLnBrk="1"/>
          <a:r>
            <a:rPr lang="ko-KR" altLang="en-US" sz="200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책임감 있는 업무 수행</a:t>
          </a:r>
          <a:r>
            <a:rPr lang="en-US" sz="200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  </a:t>
          </a:r>
          <a:endParaRPr lang="ko-KR" sz="2000" dirty="0">
            <a:solidFill>
              <a:schemeClr val="tx1"/>
            </a:solidFill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637A4F1E-D662-44B0-8414-B24C5D65B695}" type="parTrans" cxnId="{78C5826C-BB05-4D90-8422-472C37C08DD6}">
      <dgm:prSet/>
      <dgm:spPr/>
      <dgm:t>
        <a:bodyPr/>
        <a:lstStyle/>
        <a:p>
          <a:pPr latinLnBrk="1"/>
          <a:endParaRPr lang="ko-KR" altLang="en-US"/>
        </a:p>
      </dgm:t>
    </dgm:pt>
    <dgm:pt modelId="{51EE7696-C41C-4C36-A62A-E024364D60AB}" type="sibTrans" cxnId="{78C5826C-BB05-4D90-8422-472C37C08DD6}">
      <dgm:prSet/>
      <dgm:spPr/>
      <dgm:t>
        <a:bodyPr/>
        <a:lstStyle/>
        <a:p>
          <a:pPr latinLnBrk="1"/>
          <a:endParaRPr lang="ko-KR" altLang="en-US"/>
        </a:p>
      </dgm:t>
    </dgm:pt>
    <dgm:pt modelId="{AF3E4A23-E1E1-4E46-A7A2-BFF9B986E88E}">
      <dgm:prSet custT="1"/>
      <dgm:spPr>
        <a:noFill/>
        <a:ln>
          <a:noFill/>
        </a:ln>
      </dgm:spPr>
      <dgm:t>
        <a:bodyPr/>
        <a:lstStyle/>
        <a:p>
          <a:pPr algn="l" latinLnBrk="1">
            <a:buClr>
              <a:schemeClr val="accent1"/>
            </a:buClr>
          </a:pPr>
          <a:r>
            <a:rPr lang="ko-KR" altLang="en-US" sz="170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트러블슈팅</a:t>
          </a:r>
          <a:endParaRPr lang="ko-KR" sz="1700" dirty="0">
            <a:solidFill>
              <a:schemeClr val="tx1"/>
            </a:solidFill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74BA5DB3-5784-4B98-AB93-97C22F94200A}" type="parTrans" cxnId="{B364A21E-8FF2-43DA-B10C-B04DB446A97C}">
      <dgm:prSet/>
      <dgm:spPr/>
      <dgm:t>
        <a:bodyPr/>
        <a:lstStyle/>
        <a:p>
          <a:pPr latinLnBrk="1"/>
          <a:endParaRPr lang="ko-KR" altLang="en-US"/>
        </a:p>
      </dgm:t>
    </dgm:pt>
    <dgm:pt modelId="{47EABD2D-C570-4476-87C4-E6F840F46D26}" type="sibTrans" cxnId="{B364A21E-8FF2-43DA-B10C-B04DB446A97C}">
      <dgm:prSet/>
      <dgm:spPr/>
      <dgm:t>
        <a:bodyPr/>
        <a:lstStyle/>
        <a:p>
          <a:pPr latinLnBrk="1"/>
          <a:endParaRPr lang="ko-KR" altLang="en-US"/>
        </a:p>
      </dgm:t>
    </dgm:pt>
    <dgm:pt modelId="{2BA84F29-80E9-4D79-B401-A5AB535551CB}">
      <dgm:prSet custT="1"/>
      <dgm:spPr>
        <a:noFill/>
        <a:ln>
          <a:solidFill>
            <a:schemeClr val="bg1"/>
          </a:solidFill>
        </a:ln>
      </dgm:spPr>
      <dgm:t>
        <a:bodyPr/>
        <a:lstStyle/>
        <a:p>
          <a:pPr algn="l" latinLnBrk="1">
            <a:buClr>
              <a:schemeClr val="accent1"/>
            </a:buClr>
          </a:pPr>
          <a:r>
            <a:rPr lang="en-US" altLang="ko-KR" sz="17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Junior</a:t>
          </a:r>
          <a:r>
            <a:rPr lang="ko-KR" altLang="en-US" sz="17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 스터디 진행</a:t>
          </a:r>
          <a:endParaRPr lang="ko-KR" sz="17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55FCE63C-7677-47C1-8292-9C6039E82BF8}" type="parTrans" cxnId="{1801B6C0-F81C-44C4-BF86-903EC595476D}">
      <dgm:prSet/>
      <dgm:spPr/>
      <dgm:t>
        <a:bodyPr/>
        <a:lstStyle/>
        <a:p>
          <a:pPr latinLnBrk="1"/>
          <a:endParaRPr lang="ko-KR" altLang="en-US"/>
        </a:p>
      </dgm:t>
    </dgm:pt>
    <dgm:pt modelId="{D4761EFA-227A-4574-A4DE-454984AD912C}" type="sibTrans" cxnId="{1801B6C0-F81C-44C4-BF86-903EC595476D}">
      <dgm:prSet/>
      <dgm:spPr/>
      <dgm:t>
        <a:bodyPr/>
        <a:lstStyle/>
        <a:p>
          <a:pPr latinLnBrk="1"/>
          <a:endParaRPr lang="ko-KR" altLang="en-US"/>
        </a:p>
      </dgm:t>
    </dgm:pt>
    <dgm:pt modelId="{4EFB152C-2655-4F6A-8BC4-81C323662131}">
      <dgm:prSet custT="1"/>
      <dgm:spPr>
        <a:noFill/>
        <a:ln>
          <a:solidFill>
            <a:schemeClr val="bg1"/>
          </a:solidFill>
        </a:ln>
      </dgm:spPr>
      <dgm:t>
        <a:bodyPr/>
        <a:lstStyle/>
        <a:p>
          <a:pPr algn="l" latinLnBrk="1">
            <a:buClr>
              <a:schemeClr val="accent1"/>
            </a:buClr>
          </a:pPr>
          <a:r>
            <a:rPr lang="ko-KR" altLang="en-US" sz="17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동료직원과 원활한 협업</a:t>
          </a:r>
          <a:endParaRPr lang="ko-KR" sz="17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EA6BBB76-A856-41C3-9568-323D179333C0}" type="parTrans" cxnId="{72900257-89B6-4885-8B9C-30392A6C640A}">
      <dgm:prSet/>
      <dgm:spPr/>
      <dgm:t>
        <a:bodyPr/>
        <a:lstStyle/>
        <a:p>
          <a:pPr latinLnBrk="1"/>
          <a:endParaRPr lang="ko-KR" altLang="en-US"/>
        </a:p>
      </dgm:t>
    </dgm:pt>
    <dgm:pt modelId="{2C164351-67D4-4A30-BEC1-000B407C2492}" type="sibTrans" cxnId="{72900257-89B6-4885-8B9C-30392A6C640A}">
      <dgm:prSet/>
      <dgm:spPr/>
      <dgm:t>
        <a:bodyPr/>
        <a:lstStyle/>
        <a:p>
          <a:pPr latinLnBrk="1"/>
          <a:endParaRPr lang="ko-KR" altLang="en-US"/>
        </a:p>
      </dgm:t>
    </dgm:pt>
    <dgm:pt modelId="{FBFB0942-1EB1-4A59-AD1F-0D9098FD100D}">
      <dgm:prSet custT="1"/>
      <dgm:spPr>
        <a:noFill/>
        <a:ln>
          <a:noFill/>
        </a:ln>
      </dgm:spPr>
      <dgm:t>
        <a:bodyPr/>
        <a:lstStyle/>
        <a:p>
          <a:pPr algn="l" latinLnBrk="1">
            <a:buClr>
              <a:schemeClr val="accent1"/>
            </a:buClr>
          </a:pPr>
          <a:r>
            <a:rPr lang="ko-KR" altLang="en-US" sz="170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기한 엄수</a:t>
          </a:r>
          <a:endParaRPr lang="ko-KR" sz="1700" dirty="0">
            <a:solidFill>
              <a:schemeClr val="tx1"/>
            </a:solidFill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A397CDDC-CCFA-40B6-A131-24B0CEDE933D}" type="parTrans" cxnId="{0DB0719D-FFD3-4508-B101-4812E2EE699F}">
      <dgm:prSet/>
      <dgm:spPr/>
      <dgm:t>
        <a:bodyPr/>
        <a:lstStyle/>
        <a:p>
          <a:pPr latinLnBrk="1"/>
          <a:endParaRPr lang="ko-KR" altLang="en-US"/>
        </a:p>
      </dgm:t>
    </dgm:pt>
    <dgm:pt modelId="{134CBA6F-122B-4700-8200-CCA89C8B96C1}" type="sibTrans" cxnId="{0DB0719D-FFD3-4508-B101-4812E2EE699F}">
      <dgm:prSet/>
      <dgm:spPr/>
      <dgm:t>
        <a:bodyPr/>
        <a:lstStyle/>
        <a:p>
          <a:pPr latinLnBrk="1"/>
          <a:endParaRPr lang="ko-KR" altLang="en-US"/>
        </a:p>
      </dgm:t>
    </dgm:pt>
    <dgm:pt modelId="{1BC24BA3-04A9-4A92-B22F-BB03FA22EE53}">
      <dgm:prSet custT="1"/>
      <dgm:spPr>
        <a:noFill/>
        <a:ln>
          <a:solidFill>
            <a:schemeClr val="bg1"/>
          </a:solidFill>
        </a:ln>
      </dgm:spPr>
      <dgm:t>
        <a:bodyPr/>
        <a:lstStyle/>
        <a:p>
          <a:pPr algn="l" latinLnBrk="1">
            <a:buClr>
              <a:schemeClr val="accent1"/>
            </a:buClr>
          </a:pPr>
          <a:r>
            <a:rPr lang="ko-KR" altLang="en-US" sz="17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높은 교육 참여도</a:t>
          </a:r>
          <a:endParaRPr lang="ko-KR" sz="17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902460B9-ED09-4E91-A023-E06BAE580E92}" type="parTrans" cxnId="{741D15B5-442D-4D3E-AD6C-365A4A4AC508}">
      <dgm:prSet/>
      <dgm:spPr/>
      <dgm:t>
        <a:bodyPr/>
        <a:lstStyle/>
        <a:p>
          <a:pPr latinLnBrk="1"/>
          <a:endParaRPr lang="ko-KR" altLang="en-US"/>
        </a:p>
      </dgm:t>
    </dgm:pt>
    <dgm:pt modelId="{EF0CF2C5-C76B-4D6D-85BE-FADF3DF5D9D2}" type="sibTrans" cxnId="{741D15B5-442D-4D3E-AD6C-365A4A4AC508}">
      <dgm:prSet/>
      <dgm:spPr/>
      <dgm:t>
        <a:bodyPr/>
        <a:lstStyle/>
        <a:p>
          <a:pPr latinLnBrk="1"/>
          <a:endParaRPr lang="ko-KR" altLang="en-US"/>
        </a:p>
      </dgm:t>
    </dgm:pt>
    <dgm:pt modelId="{765BE32F-8A10-4CDA-AE4C-E4B212DDDF2B}" type="pres">
      <dgm:prSet presAssocID="{638D5791-CFAC-4E02-9774-2F3B65200F09}" presName="linear" presStyleCnt="0">
        <dgm:presLayoutVars>
          <dgm:dir/>
          <dgm:animLvl val="lvl"/>
          <dgm:resizeHandles val="exact"/>
        </dgm:presLayoutVars>
      </dgm:prSet>
      <dgm:spPr/>
    </dgm:pt>
    <dgm:pt modelId="{C748B9A2-7184-43C7-8834-9E8202F0A472}" type="pres">
      <dgm:prSet presAssocID="{E5DFAE59-47F7-44E8-A4F2-F8940105D33F}" presName="parentLin" presStyleCnt="0"/>
      <dgm:spPr/>
    </dgm:pt>
    <dgm:pt modelId="{8F7D4BD8-5AC7-458A-9970-C173C40F5AC2}" type="pres">
      <dgm:prSet presAssocID="{E5DFAE59-47F7-44E8-A4F2-F8940105D33F}" presName="parentLeftMargin" presStyleLbl="node1" presStyleIdx="0" presStyleCnt="3"/>
      <dgm:spPr/>
    </dgm:pt>
    <dgm:pt modelId="{42C2D374-7D0C-455A-86D3-6C4C1BA6B5D5}" type="pres">
      <dgm:prSet presAssocID="{E5DFAE59-47F7-44E8-A4F2-F8940105D33F}" presName="parentText" presStyleLbl="node1" presStyleIdx="0" presStyleCnt="3" custScaleY="18762" custLinFactNeighborX="-3884" custLinFactNeighborY="-9632">
        <dgm:presLayoutVars>
          <dgm:chMax val="0"/>
          <dgm:bulletEnabled val="1"/>
        </dgm:presLayoutVars>
      </dgm:prSet>
      <dgm:spPr/>
    </dgm:pt>
    <dgm:pt modelId="{D34C6038-FB90-47EA-8EEC-50E5C36F8B4D}" type="pres">
      <dgm:prSet presAssocID="{E5DFAE59-47F7-44E8-A4F2-F8940105D33F}" presName="negativeSpace" presStyleCnt="0"/>
      <dgm:spPr/>
    </dgm:pt>
    <dgm:pt modelId="{F08C97B6-E8EB-4048-80D1-371EF65C7179}" type="pres">
      <dgm:prSet presAssocID="{E5DFAE59-47F7-44E8-A4F2-F8940105D33F}" presName="childText" presStyleLbl="conFgAcc1" presStyleIdx="0" presStyleCnt="3" custLinFactNeighborY="-99683">
        <dgm:presLayoutVars>
          <dgm:bulletEnabled val="1"/>
        </dgm:presLayoutVars>
      </dgm:prSet>
      <dgm:spPr/>
    </dgm:pt>
    <dgm:pt modelId="{4DD29716-9BEE-4D42-BD25-59F69383A755}" type="pres">
      <dgm:prSet presAssocID="{0EEC25DF-F84D-41D3-9BFD-922E530E68E4}" presName="spaceBetweenRectangles" presStyleCnt="0"/>
      <dgm:spPr/>
    </dgm:pt>
    <dgm:pt modelId="{263E9221-C6B9-4046-9246-1D3D11D722B0}" type="pres">
      <dgm:prSet presAssocID="{7745F3EA-EE19-4276-A26D-59C636550B39}" presName="parentLin" presStyleCnt="0"/>
      <dgm:spPr/>
    </dgm:pt>
    <dgm:pt modelId="{8FBE3125-D4C7-458A-ADD4-39A540A21C49}" type="pres">
      <dgm:prSet presAssocID="{7745F3EA-EE19-4276-A26D-59C636550B39}" presName="parentLeftMargin" presStyleLbl="node1" presStyleIdx="0" presStyleCnt="3"/>
      <dgm:spPr/>
    </dgm:pt>
    <dgm:pt modelId="{174C4DD4-32AD-4ABE-A4E2-90F3E959CBBD}" type="pres">
      <dgm:prSet presAssocID="{7745F3EA-EE19-4276-A26D-59C636550B39}" presName="parentText" presStyleLbl="node1" presStyleIdx="1" presStyleCnt="3" custScaleY="18762" custLinFactNeighborX="-3884" custLinFactNeighborY="-13872">
        <dgm:presLayoutVars>
          <dgm:chMax val="0"/>
          <dgm:bulletEnabled val="1"/>
        </dgm:presLayoutVars>
      </dgm:prSet>
      <dgm:spPr/>
    </dgm:pt>
    <dgm:pt modelId="{275F1B7C-B074-40E2-9480-206A4185C13D}" type="pres">
      <dgm:prSet presAssocID="{7745F3EA-EE19-4276-A26D-59C636550B39}" presName="negativeSpace" presStyleCnt="0"/>
      <dgm:spPr/>
    </dgm:pt>
    <dgm:pt modelId="{C6F15207-67B9-43A5-9E5E-30FD41DF4E39}" type="pres">
      <dgm:prSet presAssocID="{7745F3EA-EE19-4276-A26D-59C636550B39}" presName="childText" presStyleLbl="conFgAcc1" presStyleIdx="1" presStyleCnt="3" custLinFactY="-2865" custLinFactNeighborY="-100000">
        <dgm:presLayoutVars>
          <dgm:bulletEnabled val="1"/>
        </dgm:presLayoutVars>
      </dgm:prSet>
      <dgm:spPr/>
    </dgm:pt>
    <dgm:pt modelId="{C5E2D3CB-CCF5-4160-94FB-7428E27DF2BA}" type="pres">
      <dgm:prSet presAssocID="{51EE7696-C41C-4C36-A62A-E024364D60AB}" presName="spaceBetweenRectangles" presStyleCnt="0"/>
      <dgm:spPr/>
    </dgm:pt>
    <dgm:pt modelId="{5DAADD07-31B0-4A0D-A084-D34EC0FEC751}" type="pres">
      <dgm:prSet presAssocID="{266864DA-D4AD-4E69-A7B6-18CF8686DE93}" presName="parentLin" presStyleCnt="0"/>
      <dgm:spPr/>
    </dgm:pt>
    <dgm:pt modelId="{3213AC1D-69BA-4BF0-B27A-F6CBE179416A}" type="pres">
      <dgm:prSet presAssocID="{266864DA-D4AD-4E69-A7B6-18CF8686DE93}" presName="parentLeftMargin" presStyleLbl="node1" presStyleIdx="1" presStyleCnt="3"/>
      <dgm:spPr/>
    </dgm:pt>
    <dgm:pt modelId="{13CD5306-C8E8-4B7E-B1AC-E49A63118559}" type="pres">
      <dgm:prSet presAssocID="{266864DA-D4AD-4E69-A7B6-18CF8686DE93}" presName="parentText" presStyleLbl="node1" presStyleIdx="2" presStyleCnt="3" custScaleY="18762" custLinFactNeighborX="-3884" custLinFactNeighborY="-9632">
        <dgm:presLayoutVars>
          <dgm:chMax val="0"/>
          <dgm:bulletEnabled val="1"/>
        </dgm:presLayoutVars>
      </dgm:prSet>
      <dgm:spPr/>
    </dgm:pt>
    <dgm:pt modelId="{DA535C1F-DCA7-4D88-AA41-F167CABC9516}" type="pres">
      <dgm:prSet presAssocID="{266864DA-D4AD-4E69-A7B6-18CF8686DE93}" presName="negativeSpace" presStyleCnt="0"/>
      <dgm:spPr/>
    </dgm:pt>
    <dgm:pt modelId="{DEE281E8-3D1E-4207-9673-19461940758C}" type="pres">
      <dgm:prSet presAssocID="{266864DA-D4AD-4E69-A7B6-18CF8686DE93}" presName="childText" presStyleLbl="conFgAcc1" presStyleIdx="2" presStyleCnt="3" custLinFactNeighborY="-35748">
        <dgm:presLayoutVars>
          <dgm:bulletEnabled val="1"/>
        </dgm:presLayoutVars>
      </dgm:prSet>
      <dgm:spPr>
        <a:ln>
          <a:solidFill>
            <a:schemeClr val="bg1"/>
          </a:solidFill>
        </a:ln>
      </dgm:spPr>
    </dgm:pt>
  </dgm:ptLst>
  <dgm:cxnLst>
    <dgm:cxn modelId="{B364A21E-8FF2-43DA-B10C-B04DB446A97C}" srcId="{7745F3EA-EE19-4276-A26D-59C636550B39}" destId="{AF3E4A23-E1E1-4E46-A7A2-BFF9B986E88E}" srcOrd="0" destOrd="0" parTransId="{74BA5DB3-5784-4B98-AB93-97C22F94200A}" sibTransId="{47EABD2D-C570-4476-87C4-E6F840F46D26}"/>
    <dgm:cxn modelId="{9CAAB733-F11D-46A6-A0F7-ED71932AB11D}" type="presOf" srcId="{E5DFAE59-47F7-44E8-A4F2-F8940105D33F}" destId="{8F7D4BD8-5AC7-458A-9970-C173C40F5AC2}" srcOrd="0" destOrd="0" presId="urn:microsoft.com/office/officeart/2005/8/layout/list1"/>
    <dgm:cxn modelId="{D3DDED3C-5D63-491B-A96B-8BBA0D990C19}" type="presOf" srcId="{E5DFAE59-47F7-44E8-A4F2-F8940105D33F}" destId="{42C2D374-7D0C-455A-86D3-6C4C1BA6B5D5}" srcOrd="1" destOrd="0" presId="urn:microsoft.com/office/officeart/2005/8/layout/list1"/>
    <dgm:cxn modelId="{76FE3543-95F5-4733-800E-FE2978F9982C}" type="presOf" srcId="{72FD1E53-0EA3-4A65-8118-ABB53D96D667}" destId="{F08C97B6-E8EB-4048-80D1-371EF65C7179}" srcOrd="0" destOrd="0" presId="urn:microsoft.com/office/officeart/2005/8/layout/list1"/>
    <dgm:cxn modelId="{66471964-8077-46C9-A88D-B3D0E868B600}" type="presOf" srcId="{AF3E4A23-E1E1-4E46-A7A2-BFF9B986E88E}" destId="{C6F15207-67B9-43A5-9E5E-30FD41DF4E39}" srcOrd="0" destOrd="0" presId="urn:microsoft.com/office/officeart/2005/8/layout/list1"/>
    <dgm:cxn modelId="{A218FD67-2F3D-4679-864B-EAD35705B306}" type="presOf" srcId="{1BC24BA3-04A9-4A92-B22F-BB03FA22EE53}" destId="{DEE281E8-3D1E-4207-9673-19461940758C}" srcOrd="0" destOrd="1" presId="urn:microsoft.com/office/officeart/2005/8/layout/list1"/>
    <dgm:cxn modelId="{78C5826C-BB05-4D90-8422-472C37C08DD6}" srcId="{638D5791-CFAC-4E02-9774-2F3B65200F09}" destId="{7745F3EA-EE19-4276-A26D-59C636550B39}" srcOrd="1" destOrd="0" parTransId="{637A4F1E-D662-44B0-8414-B24C5D65B695}" sibTransId="{51EE7696-C41C-4C36-A62A-E024364D60AB}"/>
    <dgm:cxn modelId="{30CDDE6C-A2E3-4C46-917A-7168E81A0946}" type="presOf" srcId="{266864DA-D4AD-4E69-A7B6-18CF8686DE93}" destId="{3213AC1D-69BA-4BF0-B27A-F6CBE179416A}" srcOrd="0" destOrd="0" presId="urn:microsoft.com/office/officeart/2005/8/layout/list1"/>
    <dgm:cxn modelId="{FBC74B74-60CB-4FE5-9071-E49D96E58F00}" type="presOf" srcId="{266864DA-D4AD-4E69-A7B6-18CF8686DE93}" destId="{13CD5306-C8E8-4B7E-B1AC-E49A63118559}" srcOrd="1" destOrd="0" presId="urn:microsoft.com/office/officeart/2005/8/layout/list1"/>
    <dgm:cxn modelId="{72900257-89B6-4885-8B9C-30392A6C640A}" srcId="{E5DFAE59-47F7-44E8-A4F2-F8940105D33F}" destId="{4EFB152C-2655-4F6A-8BC4-81C323662131}" srcOrd="1" destOrd="0" parTransId="{EA6BBB76-A856-41C3-9568-323D179333C0}" sibTransId="{2C164351-67D4-4A30-BEC1-000B407C2492}"/>
    <dgm:cxn modelId="{23FCD179-67DD-4118-AD70-BCDC5CB6D4F1}" type="presOf" srcId="{7745F3EA-EE19-4276-A26D-59C636550B39}" destId="{8FBE3125-D4C7-458A-ADD4-39A540A21C49}" srcOrd="0" destOrd="0" presId="urn:microsoft.com/office/officeart/2005/8/layout/list1"/>
    <dgm:cxn modelId="{390C6091-ED2C-4B6D-AF5A-E9947048A004}" type="presOf" srcId="{638D5791-CFAC-4E02-9774-2F3B65200F09}" destId="{765BE32F-8A10-4CDA-AE4C-E4B212DDDF2B}" srcOrd="0" destOrd="0" presId="urn:microsoft.com/office/officeart/2005/8/layout/list1"/>
    <dgm:cxn modelId="{C623049B-1717-4667-9A6E-04898B453F33}" type="presOf" srcId="{4EFB152C-2655-4F6A-8BC4-81C323662131}" destId="{F08C97B6-E8EB-4048-80D1-371EF65C7179}" srcOrd="0" destOrd="1" presId="urn:microsoft.com/office/officeart/2005/8/layout/list1"/>
    <dgm:cxn modelId="{0DB0719D-FFD3-4508-B101-4812E2EE699F}" srcId="{7745F3EA-EE19-4276-A26D-59C636550B39}" destId="{FBFB0942-1EB1-4A59-AD1F-0D9098FD100D}" srcOrd="1" destOrd="0" parTransId="{A397CDDC-CCFA-40B6-A131-24B0CEDE933D}" sibTransId="{134CBA6F-122B-4700-8200-CCA89C8B96C1}"/>
    <dgm:cxn modelId="{027FB0B4-1DFF-4119-B88F-C1176792090E}" srcId="{E5DFAE59-47F7-44E8-A4F2-F8940105D33F}" destId="{72FD1E53-0EA3-4A65-8118-ABB53D96D667}" srcOrd="0" destOrd="0" parTransId="{7281C93D-C05F-435B-AF30-775F20902E92}" sibTransId="{40712FA0-AB32-4520-899C-CDCE48871BAA}"/>
    <dgm:cxn modelId="{741D15B5-442D-4D3E-AD6C-365A4A4AC508}" srcId="{266864DA-D4AD-4E69-A7B6-18CF8686DE93}" destId="{1BC24BA3-04A9-4A92-B22F-BB03FA22EE53}" srcOrd="1" destOrd="0" parTransId="{902460B9-ED09-4E91-A023-E06BAE580E92}" sibTransId="{EF0CF2C5-C76B-4D6D-85BE-FADF3DF5D9D2}"/>
    <dgm:cxn modelId="{4CE5F9BA-1A86-47A6-AE45-852E100CDD4C}" type="presOf" srcId="{7745F3EA-EE19-4276-A26D-59C636550B39}" destId="{174C4DD4-32AD-4ABE-A4E2-90F3E959CBBD}" srcOrd="1" destOrd="0" presId="urn:microsoft.com/office/officeart/2005/8/layout/list1"/>
    <dgm:cxn modelId="{1801B6C0-F81C-44C4-BF86-903EC595476D}" srcId="{266864DA-D4AD-4E69-A7B6-18CF8686DE93}" destId="{2BA84F29-80E9-4D79-B401-A5AB535551CB}" srcOrd="0" destOrd="0" parTransId="{55FCE63C-7677-47C1-8292-9C6039E82BF8}" sibTransId="{D4761EFA-227A-4574-A4DE-454984AD912C}"/>
    <dgm:cxn modelId="{5C1582DB-423F-47A7-87F8-228BCB64CF32}" srcId="{638D5791-CFAC-4E02-9774-2F3B65200F09}" destId="{E5DFAE59-47F7-44E8-A4F2-F8940105D33F}" srcOrd="0" destOrd="0" parTransId="{ACF0E9C7-E7D3-475C-855E-B672CC64695D}" sibTransId="{0EEC25DF-F84D-41D3-9BFD-922E530E68E4}"/>
    <dgm:cxn modelId="{FE8FD4E9-C4A7-444C-A83E-0A9C9E19833D}" type="presOf" srcId="{FBFB0942-1EB1-4A59-AD1F-0D9098FD100D}" destId="{C6F15207-67B9-43A5-9E5E-30FD41DF4E39}" srcOrd="0" destOrd="1" presId="urn:microsoft.com/office/officeart/2005/8/layout/list1"/>
    <dgm:cxn modelId="{6A3569FA-7566-403C-A511-25A71DC05BE5}" type="presOf" srcId="{2BA84F29-80E9-4D79-B401-A5AB535551CB}" destId="{DEE281E8-3D1E-4207-9673-19461940758C}" srcOrd="0" destOrd="0" presId="urn:microsoft.com/office/officeart/2005/8/layout/list1"/>
    <dgm:cxn modelId="{BF24BFFA-5B0F-4858-B813-B1C3B41713FD}" srcId="{638D5791-CFAC-4E02-9774-2F3B65200F09}" destId="{266864DA-D4AD-4E69-A7B6-18CF8686DE93}" srcOrd="2" destOrd="0" parTransId="{B4063075-1229-4575-8D25-97C9491A12EC}" sibTransId="{5C6E984B-1B35-4B5A-BEFD-BA91528C469C}"/>
    <dgm:cxn modelId="{59403286-4216-4369-8638-81D1B69A93FA}" type="presParOf" srcId="{765BE32F-8A10-4CDA-AE4C-E4B212DDDF2B}" destId="{C748B9A2-7184-43C7-8834-9E8202F0A472}" srcOrd="0" destOrd="0" presId="urn:microsoft.com/office/officeart/2005/8/layout/list1"/>
    <dgm:cxn modelId="{581DFBCC-37C2-492E-9743-D4919088E9E3}" type="presParOf" srcId="{C748B9A2-7184-43C7-8834-9E8202F0A472}" destId="{8F7D4BD8-5AC7-458A-9970-C173C40F5AC2}" srcOrd="0" destOrd="0" presId="urn:microsoft.com/office/officeart/2005/8/layout/list1"/>
    <dgm:cxn modelId="{7BFF336D-7D8D-42E2-B8EE-34EA33894B4E}" type="presParOf" srcId="{C748B9A2-7184-43C7-8834-9E8202F0A472}" destId="{42C2D374-7D0C-455A-86D3-6C4C1BA6B5D5}" srcOrd="1" destOrd="0" presId="urn:microsoft.com/office/officeart/2005/8/layout/list1"/>
    <dgm:cxn modelId="{34B58E43-F050-480A-826B-BE93CC284A54}" type="presParOf" srcId="{765BE32F-8A10-4CDA-AE4C-E4B212DDDF2B}" destId="{D34C6038-FB90-47EA-8EEC-50E5C36F8B4D}" srcOrd="1" destOrd="0" presId="urn:microsoft.com/office/officeart/2005/8/layout/list1"/>
    <dgm:cxn modelId="{4E8B3347-1CB4-41A5-B38A-D4D1F1528B63}" type="presParOf" srcId="{765BE32F-8A10-4CDA-AE4C-E4B212DDDF2B}" destId="{F08C97B6-E8EB-4048-80D1-371EF65C7179}" srcOrd="2" destOrd="0" presId="urn:microsoft.com/office/officeart/2005/8/layout/list1"/>
    <dgm:cxn modelId="{F5E0F8C8-66AD-4A48-806A-30F7A5B8BC26}" type="presParOf" srcId="{765BE32F-8A10-4CDA-AE4C-E4B212DDDF2B}" destId="{4DD29716-9BEE-4D42-BD25-59F69383A755}" srcOrd="3" destOrd="0" presId="urn:microsoft.com/office/officeart/2005/8/layout/list1"/>
    <dgm:cxn modelId="{7161931E-8772-4C06-81EB-AA21680385DC}" type="presParOf" srcId="{765BE32F-8A10-4CDA-AE4C-E4B212DDDF2B}" destId="{263E9221-C6B9-4046-9246-1D3D11D722B0}" srcOrd="4" destOrd="0" presId="urn:microsoft.com/office/officeart/2005/8/layout/list1"/>
    <dgm:cxn modelId="{75C46026-DB35-4C5A-A501-AE84E24DA4BD}" type="presParOf" srcId="{263E9221-C6B9-4046-9246-1D3D11D722B0}" destId="{8FBE3125-D4C7-458A-ADD4-39A540A21C49}" srcOrd="0" destOrd="0" presId="urn:microsoft.com/office/officeart/2005/8/layout/list1"/>
    <dgm:cxn modelId="{89336356-DE13-44A4-BC53-4DDC98C90E13}" type="presParOf" srcId="{263E9221-C6B9-4046-9246-1D3D11D722B0}" destId="{174C4DD4-32AD-4ABE-A4E2-90F3E959CBBD}" srcOrd="1" destOrd="0" presId="urn:microsoft.com/office/officeart/2005/8/layout/list1"/>
    <dgm:cxn modelId="{006B0C2F-0307-4D05-8F02-1F94A3B099F8}" type="presParOf" srcId="{765BE32F-8A10-4CDA-AE4C-E4B212DDDF2B}" destId="{275F1B7C-B074-40E2-9480-206A4185C13D}" srcOrd="5" destOrd="0" presId="urn:microsoft.com/office/officeart/2005/8/layout/list1"/>
    <dgm:cxn modelId="{B273E385-EE01-442A-BD64-236D40B264CD}" type="presParOf" srcId="{765BE32F-8A10-4CDA-AE4C-E4B212DDDF2B}" destId="{C6F15207-67B9-43A5-9E5E-30FD41DF4E39}" srcOrd="6" destOrd="0" presId="urn:microsoft.com/office/officeart/2005/8/layout/list1"/>
    <dgm:cxn modelId="{C9B7989F-5979-429F-AF32-7D189118CD12}" type="presParOf" srcId="{765BE32F-8A10-4CDA-AE4C-E4B212DDDF2B}" destId="{C5E2D3CB-CCF5-4160-94FB-7428E27DF2BA}" srcOrd="7" destOrd="0" presId="urn:microsoft.com/office/officeart/2005/8/layout/list1"/>
    <dgm:cxn modelId="{0839705F-2130-410E-AE84-3F89AAA3B194}" type="presParOf" srcId="{765BE32F-8A10-4CDA-AE4C-E4B212DDDF2B}" destId="{5DAADD07-31B0-4A0D-A084-D34EC0FEC751}" srcOrd="8" destOrd="0" presId="urn:microsoft.com/office/officeart/2005/8/layout/list1"/>
    <dgm:cxn modelId="{CADFD621-8254-479A-85AA-510ACB11C27B}" type="presParOf" srcId="{5DAADD07-31B0-4A0D-A084-D34EC0FEC751}" destId="{3213AC1D-69BA-4BF0-B27A-F6CBE179416A}" srcOrd="0" destOrd="0" presId="urn:microsoft.com/office/officeart/2005/8/layout/list1"/>
    <dgm:cxn modelId="{50345E08-7569-42FC-AA0A-DD4D24A33D12}" type="presParOf" srcId="{5DAADD07-31B0-4A0D-A084-D34EC0FEC751}" destId="{13CD5306-C8E8-4B7E-B1AC-E49A63118559}" srcOrd="1" destOrd="0" presId="urn:microsoft.com/office/officeart/2005/8/layout/list1"/>
    <dgm:cxn modelId="{44E3402B-00EF-4178-AD21-D5CFBE1E6E1C}" type="presParOf" srcId="{765BE32F-8A10-4CDA-AE4C-E4B212DDDF2B}" destId="{DA535C1F-DCA7-4D88-AA41-F167CABC9516}" srcOrd="9" destOrd="0" presId="urn:microsoft.com/office/officeart/2005/8/layout/list1"/>
    <dgm:cxn modelId="{F7E1E40D-5996-4384-AB89-36D4F831ED32}" type="presParOf" srcId="{765BE32F-8A10-4CDA-AE4C-E4B212DDDF2B}" destId="{DEE281E8-3D1E-4207-9673-19461940758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8D5791-CFAC-4E02-9774-2F3B65200F09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5DFAE59-47F7-44E8-A4F2-F8940105D33F}">
      <dgm:prSet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algn="ctr" latinLnBrk="1"/>
          <a:r>
            <a:rPr lang="ko-KR" altLang="en-US" sz="20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클라우드 전문가</a:t>
          </a:r>
        </a:p>
      </dgm:t>
    </dgm:pt>
    <dgm:pt modelId="{0EEC25DF-F84D-41D3-9BFD-922E530E68E4}" type="sibTrans" cxnId="{5C1582DB-423F-47A7-87F8-228BCB64CF32}">
      <dgm:prSet/>
      <dgm:spPr/>
      <dgm:t>
        <a:bodyPr/>
        <a:lstStyle/>
        <a:p>
          <a:pPr latinLnBrk="1"/>
          <a:endParaRPr lang="ko-KR" altLang="en-US" sz="200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ACF0E9C7-E7D3-475C-855E-B672CC64695D}" type="parTrans" cxnId="{5C1582DB-423F-47A7-87F8-228BCB64CF32}">
      <dgm:prSet/>
      <dgm:spPr/>
      <dgm:t>
        <a:bodyPr/>
        <a:lstStyle/>
        <a:p>
          <a:pPr latinLnBrk="1"/>
          <a:endParaRPr lang="ko-KR" altLang="en-US" sz="200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0856E194-20E4-41B3-809D-6CAC3CE040E8}">
      <dgm:prSet custT="1"/>
      <dgm:spPr>
        <a:ln>
          <a:solidFill>
            <a:schemeClr val="bg1"/>
          </a:solidFill>
        </a:ln>
      </dgm:spPr>
      <dgm:t>
        <a:bodyPr/>
        <a:lstStyle/>
        <a:p>
          <a:pPr algn="ctr" latinLnBrk="1"/>
          <a:r>
            <a:rPr lang="ko-KR" altLang="en-US" sz="32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호기심</a:t>
          </a:r>
          <a:endParaRPr lang="ko-KR" sz="32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B99803FC-3796-4CCD-81E4-CE4D5781D55B}" type="sibTrans" cxnId="{D165BD85-68DC-46DB-80DB-A26283FC3BCD}">
      <dgm:prSet/>
      <dgm:spPr/>
      <dgm:t>
        <a:bodyPr/>
        <a:lstStyle/>
        <a:p>
          <a:pPr latinLnBrk="1"/>
          <a:endParaRPr lang="ko-KR" altLang="en-US"/>
        </a:p>
      </dgm:t>
    </dgm:pt>
    <dgm:pt modelId="{81741166-6F79-491F-BA26-A6D848B4E883}" type="parTrans" cxnId="{D165BD85-68DC-46DB-80DB-A26283FC3BCD}">
      <dgm:prSet/>
      <dgm:spPr/>
      <dgm:t>
        <a:bodyPr/>
        <a:lstStyle/>
        <a:p>
          <a:pPr latinLnBrk="1"/>
          <a:endParaRPr lang="ko-KR" altLang="en-US"/>
        </a:p>
      </dgm:t>
    </dgm:pt>
    <dgm:pt modelId="{304397E3-6BE6-461C-9F0A-D17D40D1A7F8}">
      <dgm:prSet custT="1"/>
      <dgm:spPr>
        <a:ln>
          <a:solidFill>
            <a:schemeClr val="bg1"/>
          </a:solidFill>
        </a:ln>
      </dgm:spPr>
      <dgm:t>
        <a:bodyPr/>
        <a:lstStyle/>
        <a:p>
          <a:pPr algn="ctr" latinLnBrk="1">
            <a:buClr>
              <a:schemeClr val="accent1"/>
            </a:buClr>
          </a:pPr>
          <a:r>
            <a:rPr lang="ko-KR" altLang="en-US" sz="32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탐구</a:t>
          </a:r>
          <a:endParaRPr lang="ko-KR" sz="32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gm:t>
    </dgm:pt>
    <dgm:pt modelId="{18E0983F-07E3-47DB-AFBF-CFB3AC770576}" type="parTrans" cxnId="{582B03AC-256C-4424-B1A6-2041CE8928AB}">
      <dgm:prSet/>
      <dgm:spPr/>
      <dgm:t>
        <a:bodyPr/>
        <a:lstStyle/>
        <a:p>
          <a:pPr latinLnBrk="1"/>
          <a:endParaRPr lang="ko-KR" altLang="en-US"/>
        </a:p>
      </dgm:t>
    </dgm:pt>
    <dgm:pt modelId="{BB094143-20D5-44FB-85F9-86A5DD7F0247}" type="sibTrans" cxnId="{582B03AC-256C-4424-B1A6-2041CE8928AB}">
      <dgm:prSet/>
      <dgm:spPr/>
      <dgm:t>
        <a:bodyPr/>
        <a:lstStyle/>
        <a:p>
          <a:pPr latinLnBrk="1"/>
          <a:endParaRPr lang="ko-KR" altLang="en-US"/>
        </a:p>
      </dgm:t>
    </dgm:pt>
    <dgm:pt modelId="{97B48370-C1BE-4ECB-B596-F41283423553}">
      <dgm:prSet custT="1"/>
      <dgm:spPr>
        <a:solidFill>
          <a:schemeClr val="accent1"/>
        </a:solidFill>
      </dgm:spPr>
      <dgm:t>
        <a:bodyPr/>
        <a:lstStyle/>
        <a:p>
          <a:pPr algn="ctr" latinLnBrk="1"/>
          <a:r>
            <a:rPr lang="ko-KR" altLang="en-US" sz="32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에너지</a:t>
          </a:r>
        </a:p>
      </dgm:t>
    </dgm:pt>
    <dgm:pt modelId="{92D6FE1A-3639-47B3-A75F-3DD3676C4FF3}" type="parTrans" cxnId="{9BA75E2E-748A-4A0F-BB31-231229A0C3F9}">
      <dgm:prSet/>
      <dgm:spPr/>
      <dgm:t>
        <a:bodyPr/>
        <a:lstStyle/>
        <a:p>
          <a:pPr latinLnBrk="1"/>
          <a:endParaRPr lang="ko-KR" altLang="en-US"/>
        </a:p>
      </dgm:t>
    </dgm:pt>
    <dgm:pt modelId="{223EE856-82F4-4042-90FC-8ABF40920770}" type="sibTrans" cxnId="{9BA75E2E-748A-4A0F-BB31-231229A0C3F9}">
      <dgm:prSet/>
      <dgm:spPr/>
      <dgm:t>
        <a:bodyPr/>
        <a:lstStyle/>
        <a:p>
          <a:pPr latinLnBrk="1"/>
          <a:endParaRPr lang="ko-KR" altLang="en-US"/>
        </a:p>
      </dgm:t>
    </dgm:pt>
    <dgm:pt modelId="{ECAC32B2-54B2-41CE-9099-A36D6C976CA4}" type="pres">
      <dgm:prSet presAssocID="{638D5791-CFAC-4E02-9774-2F3B65200F09}" presName="Name0" presStyleCnt="0">
        <dgm:presLayoutVars>
          <dgm:chMax val="4"/>
          <dgm:resizeHandles val="exact"/>
        </dgm:presLayoutVars>
      </dgm:prSet>
      <dgm:spPr/>
    </dgm:pt>
    <dgm:pt modelId="{FAAD30CE-1FD0-4DDA-8689-DC6C1F65AFBA}" type="pres">
      <dgm:prSet presAssocID="{638D5791-CFAC-4E02-9774-2F3B65200F09}" presName="ellipse" presStyleLbl="trBgShp" presStyleIdx="0" presStyleCnt="1"/>
      <dgm:spPr/>
    </dgm:pt>
    <dgm:pt modelId="{8D0F34C8-158A-43E9-8609-9FFBF7F96907}" type="pres">
      <dgm:prSet presAssocID="{638D5791-CFAC-4E02-9774-2F3B65200F09}" presName="arrow1" presStyleLbl="fgShp" presStyleIdx="0" presStyleCnt="1" custLinFactNeighborX="457" custLinFactNeighborY="-35922"/>
      <dgm:spPr/>
    </dgm:pt>
    <dgm:pt modelId="{BA0D2A6B-DAC4-4E47-B8C2-0C545C8542BB}" type="pres">
      <dgm:prSet presAssocID="{638D5791-CFAC-4E02-9774-2F3B65200F09}" presName="rectangle" presStyleLbl="revTx" presStyleIdx="0" presStyleCnt="1" custScaleX="66588" custScaleY="64019">
        <dgm:presLayoutVars>
          <dgm:bulletEnabled val="1"/>
        </dgm:presLayoutVars>
      </dgm:prSet>
      <dgm:spPr/>
    </dgm:pt>
    <dgm:pt modelId="{7CF05537-4A24-4C9F-B5B7-3999706F665D}" type="pres">
      <dgm:prSet presAssocID="{304397E3-6BE6-461C-9F0A-D17D40D1A7F8}" presName="item1" presStyleLbl="node1" presStyleIdx="0" presStyleCnt="3" custScaleX="99177" custScaleY="87114">
        <dgm:presLayoutVars>
          <dgm:bulletEnabled val="1"/>
        </dgm:presLayoutVars>
      </dgm:prSet>
      <dgm:spPr/>
    </dgm:pt>
    <dgm:pt modelId="{C952B28A-FC4C-4875-A37D-9BB285FA6E81}" type="pres">
      <dgm:prSet presAssocID="{97B48370-C1BE-4ECB-B596-F41283423553}" presName="item2" presStyleLbl="node1" presStyleIdx="1" presStyleCnt="3" custLinFactNeighborX="2578" custLinFactNeighborY="-7462">
        <dgm:presLayoutVars>
          <dgm:bulletEnabled val="1"/>
        </dgm:presLayoutVars>
      </dgm:prSet>
      <dgm:spPr/>
    </dgm:pt>
    <dgm:pt modelId="{B35103F1-DE8A-478D-93E7-3B7FA8443E7D}" type="pres">
      <dgm:prSet presAssocID="{E5DFAE59-47F7-44E8-A4F2-F8940105D33F}" presName="item3" presStyleLbl="node1" presStyleIdx="2" presStyleCnt="3" custScaleX="110842" custLinFactNeighborX="24480" custLinFactNeighborY="10915">
        <dgm:presLayoutVars>
          <dgm:bulletEnabled val="1"/>
        </dgm:presLayoutVars>
      </dgm:prSet>
      <dgm:spPr/>
    </dgm:pt>
    <dgm:pt modelId="{D14762B6-5CFC-4243-A740-AADE67ED1540}" type="pres">
      <dgm:prSet presAssocID="{638D5791-CFAC-4E02-9774-2F3B65200F09}" presName="funnel" presStyleLbl="trAlignAcc1" presStyleIdx="0" presStyleCnt="1"/>
      <dgm:spPr/>
    </dgm:pt>
  </dgm:ptLst>
  <dgm:cxnLst>
    <dgm:cxn modelId="{6CBFA726-10A6-47CA-953D-A322AED82A66}" type="presOf" srcId="{E5DFAE59-47F7-44E8-A4F2-F8940105D33F}" destId="{BA0D2A6B-DAC4-4E47-B8C2-0C545C8542BB}" srcOrd="0" destOrd="0" presId="urn:microsoft.com/office/officeart/2005/8/layout/funnel1"/>
    <dgm:cxn modelId="{9BA75E2E-748A-4A0F-BB31-231229A0C3F9}" srcId="{638D5791-CFAC-4E02-9774-2F3B65200F09}" destId="{97B48370-C1BE-4ECB-B596-F41283423553}" srcOrd="2" destOrd="0" parTransId="{92D6FE1A-3639-47B3-A75F-3DD3676C4FF3}" sibTransId="{223EE856-82F4-4042-90FC-8ABF40920770}"/>
    <dgm:cxn modelId="{0E40205E-078A-4E3F-A1EF-47C24E8B77A2}" type="presOf" srcId="{638D5791-CFAC-4E02-9774-2F3B65200F09}" destId="{ECAC32B2-54B2-41CE-9099-A36D6C976CA4}" srcOrd="0" destOrd="0" presId="urn:microsoft.com/office/officeart/2005/8/layout/funnel1"/>
    <dgm:cxn modelId="{91A4995F-12AF-4B90-A32B-A2E5358957CC}" type="presOf" srcId="{304397E3-6BE6-461C-9F0A-D17D40D1A7F8}" destId="{C952B28A-FC4C-4875-A37D-9BB285FA6E81}" srcOrd="0" destOrd="0" presId="urn:microsoft.com/office/officeart/2005/8/layout/funnel1"/>
    <dgm:cxn modelId="{91B00152-151A-4BB2-8E49-9574BB84554B}" type="presOf" srcId="{97B48370-C1BE-4ECB-B596-F41283423553}" destId="{7CF05537-4A24-4C9F-B5B7-3999706F665D}" srcOrd="0" destOrd="0" presId="urn:microsoft.com/office/officeart/2005/8/layout/funnel1"/>
    <dgm:cxn modelId="{DD5B235A-C9A2-4460-9AD7-936F390B1920}" type="presOf" srcId="{0856E194-20E4-41B3-809D-6CAC3CE040E8}" destId="{B35103F1-DE8A-478D-93E7-3B7FA8443E7D}" srcOrd="0" destOrd="0" presId="urn:microsoft.com/office/officeart/2005/8/layout/funnel1"/>
    <dgm:cxn modelId="{D165BD85-68DC-46DB-80DB-A26283FC3BCD}" srcId="{638D5791-CFAC-4E02-9774-2F3B65200F09}" destId="{0856E194-20E4-41B3-809D-6CAC3CE040E8}" srcOrd="0" destOrd="0" parTransId="{81741166-6F79-491F-BA26-A6D848B4E883}" sibTransId="{B99803FC-3796-4CCD-81E4-CE4D5781D55B}"/>
    <dgm:cxn modelId="{582B03AC-256C-4424-B1A6-2041CE8928AB}" srcId="{638D5791-CFAC-4E02-9774-2F3B65200F09}" destId="{304397E3-6BE6-461C-9F0A-D17D40D1A7F8}" srcOrd="1" destOrd="0" parTransId="{18E0983F-07E3-47DB-AFBF-CFB3AC770576}" sibTransId="{BB094143-20D5-44FB-85F9-86A5DD7F0247}"/>
    <dgm:cxn modelId="{5C1582DB-423F-47A7-87F8-228BCB64CF32}" srcId="{638D5791-CFAC-4E02-9774-2F3B65200F09}" destId="{E5DFAE59-47F7-44E8-A4F2-F8940105D33F}" srcOrd="3" destOrd="0" parTransId="{ACF0E9C7-E7D3-475C-855E-B672CC64695D}" sibTransId="{0EEC25DF-F84D-41D3-9BFD-922E530E68E4}"/>
    <dgm:cxn modelId="{11A449B7-FC22-45A2-BEFE-DC176EE5E067}" type="presParOf" srcId="{ECAC32B2-54B2-41CE-9099-A36D6C976CA4}" destId="{FAAD30CE-1FD0-4DDA-8689-DC6C1F65AFBA}" srcOrd="0" destOrd="0" presId="urn:microsoft.com/office/officeart/2005/8/layout/funnel1"/>
    <dgm:cxn modelId="{9A846DD6-9A8C-44A6-A210-40A4AF14AC3D}" type="presParOf" srcId="{ECAC32B2-54B2-41CE-9099-A36D6C976CA4}" destId="{8D0F34C8-158A-43E9-8609-9FFBF7F96907}" srcOrd="1" destOrd="0" presId="urn:microsoft.com/office/officeart/2005/8/layout/funnel1"/>
    <dgm:cxn modelId="{39CB6DDD-901D-4C0A-B3F5-E9B4E6BD00FF}" type="presParOf" srcId="{ECAC32B2-54B2-41CE-9099-A36D6C976CA4}" destId="{BA0D2A6B-DAC4-4E47-B8C2-0C545C8542BB}" srcOrd="2" destOrd="0" presId="urn:microsoft.com/office/officeart/2005/8/layout/funnel1"/>
    <dgm:cxn modelId="{B6FF0F93-A029-45E3-9B52-D11D200BF712}" type="presParOf" srcId="{ECAC32B2-54B2-41CE-9099-A36D6C976CA4}" destId="{7CF05537-4A24-4C9F-B5B7-3999706F665D}" srcOrd="3" destOrd="0" presId="urn:microsoft.com/office/officeart/2005/8/layout/funnel1"/>
    <dgm:cxn modelId="{98C130DC-3175-4D12-BACA-3C71F1C8E6D8}" type="presParOf" srcId="{ECAC32B2-54B2-41CE-9099-A36D6C976CA4}" destId="{C952B28A-FC4C-4875-A37D-9BB285FA6E81}" srcOrd="4" destOrd="0" presId="urn:microsoft.com/office/officeart/2005/8/layout/funnel1"/>
    <dgm:cxn modelId="{F6D160D6-AD83-43F0-A1EC-9D0D928BD912}" type="presParOf" srcId="{ECAC32B2-54B2-41CE-9099-A36D6C976CA4}" destId="{B35103F1-DE8A-478D-93E7-3B7FA8443E7D}" srcOrd="5" destOrd="0" presId="urn:microsoft.com/office/officeart/2005/8/layout/funnel1"/>
    <dgm:cxn modelId="{55E5AD46-5787-44D0-90BD-15578A348805}" type="presParOf" srcId="{ECAC32B2-54B2-41CE-9099-A36D6C976CA4}" destId="{D14762B6-5CFC-4243-A740-AADE67ED154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2D52E-EEEA-4F7E-8A92-A654F761F15A}">
      <dsp:nvSpPr>
        <dsp:cNvPr id="0" name=""/>
        <dsp:cNvSpPr/>
      </dsp:nvSpPr>
      <dsp:spPr>
        <a:xfrm>
          <a:off x="3615" y="1435469"/>
          <a:ext cx="1761554" cy="111858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65EAE49-92AA-425C-8192-CA39F688817C}">
      <dsp:nvSpPr>
        <dsp:cNvPr id="0" name=""/>
        <dsp:cNvSpPr/>
      </dsp:nvSpPr>
      <dsp:spPr>
        <a:xfrm>
          <a:off x="199343" y="1621411"/>
          <a:ext cx="1761554" cy="1118587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 w="15875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소개</a:t>
          </a:r>
          <a:endParaRPr lang="en-US" sz="2400" kern="12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sp:txBody>
      <dsp:txXfrm>
        <a:off x="232105" y="1654173"/>
        <a:ext cx="1696030" cy="1053063"/>
      </dsp:txXfrm>
    </dsp:sp>
    <dsp:sp modelId="{03F63B5A-1DFB-454B-A831-C463B4E29963}">
      <dsp:nvSpPr>
        <dsp:cNvPr id="0" name=""/>
        <dsp:cNvSpPr/>
      </dsp:nvSpPr>
      <dsp:spPr>
        <a:xfrm>
          <a:off x="2156626" y="1435469"/>
          <a:ext cx="1761554" cy="111858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09AEEAE-5363-4949-A64A-5ABD03C3FB67}">
      <dsp:nvSpPr>
        <dsp:cNvPr id="0" name=""/>
        <dsp:cNvSpPr/>
      </dsp:nvSpPr>
      <dsp:spPr>
        <a:xfrm>
          <a:off x="2352354" y="1621411"/>
          <a:ext cx="1761554" cy="1118587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  <a:alpha val="90000"/>
          </a:schemeClr>
        </a:solidFill>
        <a:ln w="15875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참여사업</a:t>
          </a:r>
          <a:endParaRPr lang="en-US" sz="2400" kern="12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sp:txBody>
      <dsp:txXfrm>
        <a:off x="2385116" y="1654173"/>
        <a:ext cx="1696030" cy="1053063"/>
      </dsp:txXfrm>
    </dsp:sp>
    <dsp:sp modelId="{BB35693E-9763-42B4-914D-8A5DF7E6D626}">
      <dsp:nvSpPr>
        <dsp:cNvPr id="0" name=""/>
        <dsp:cNvSpPr/>
      </dsp:nvSpPr>
      <dsp:spPr>
        <a:xfrm>
          <a:off x="4309637" y="1435469"/>
          <a:ext cx="1761554" cy="1118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FFBC6B-B5F6-4392-B547-0934E8B8728B}">
      <dsp:nvSpPr>
        <dsp:cNvPr id="0" name=""/>
        <dsp:cNvSpPr/>
      </dsp:nvSpPr>
      <dsp:spPr>
        <a:xfrm>
          <a:off x="4505365" y="1621411"/>
          <a:ext cx="1761554" cy="1118587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  <a:alpha val="90000"/>
          </a:schemeClr>
        </a:solidFill>
        <a:ln w="15875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기술경험</a:t>
          </a:r>
          <a:endParaRPr lang="en-US" sz="2400" kern="12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sp:txBody>
      <dsp:txXfrm>
        <a:off x="4538127" y="1654173"/>
        <a:ext cx="1696030" cy="1053063"/>
      </dsp:txXfrm>
    </dsp:sp>
    <dsp:sp modelId="{85587A54-F883-41EA-9B3C-749AB8A3744E}">
      <dsp:nvSpPr>
        <dsp:cNvPr id="0" name=""/>
        <dsp:cNvSpPr/>
      </dsp:nvSpPr>
      <dsp:spPr>
        <a:xfrm>
          <a:off x="6462648" y="1435469"/>
          <a:ext cx="1761554" cy="1118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D97637-7CEE-4938-9E03-49784DF2F888}">
      <dsp:nvSpPr>
        <dsp:cNvPr id="0" name=""/>
        <dsp:cNvSpPr/>
      </dsp:nvSpPr>
      <dsp:spPr>
        <a:xfrm>
          <a:off x="6658377" y="1621411"/>
          <a:ext cx="1761554" cy="1118587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  <a:alpha val="90000"/>
          </a:schemeClr>
        </a:solidFill>
        <a:ln w="15875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강점</a:t>
          </a:r>
          <a:endParaRPr lang="en-US" sz="2400" kern="12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sp:txBody>
      <dsp:txXfrm>
        <a:off x="6691139" y="1654173"/>
        <a:ext cx="1696030" cy="1053063"/>
      </dsp:txXfrm>
    </dsp:sp>
    <dsp:sp modelId="{767C24A7-4CEB-46CB-8CB6-D06F5E72D10D}">
      <dsp:nvSpPr>
        <dsp:cNvPr id="0" name=""/>
        <dsp:cNvSpPr/>
      </dsp:nvSpPr>
      <dsp:spPr>
        <a:xfrm>
          <a:off x="8615660" y="1435469"/>
          <a:ext cx="1761554" cy="111858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2355E1-EA5F-4B08-B730-407B141D353E}">
      <dsp:nvSpPr>
        <dsp:cNvPr id="0" name=""/>
        <dsp:cNvSpPr/>
      </dsp:nvSpPr>
      <dsp:spPr>
        <a:xfrm>
          <a:off x="8811388" y="1621411"/>
          <a:ext cx="1761554" cy="1118587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  <a:alpha val="90000"/>
          </a:schemeClr>
        </a:solidFill>
        <a:ln w="15875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다짐</a:t>
          </a:r>
          <a:endParaRPr lang="en-US" sz="2400" kern="12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sp:txBody>
      <dsp:txXfrm>
        <a:off x="8844150" y="1654173"/>
        <a:ext cx="1696030" cy="1053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BE8B7-69B8-47C8-922D-9DEA1E35EF76}">
      <dsp:nvSpPr>
        <dsp:cNvPr id="0" name=""/>
        <dsp:cNvSpPr/>
      </dsp:nvSpPr>
      <dsp:spPr>
        <a:xfrm>
          <a:off x="0" y="129528"/>
          <a:ext cx="9540000" cy="1162350"/>
        </a:xfrm>
        <a:prstGeom prst="rect">
          <a:avLst/>
        </a:prstGeom>
        <a:solidFill>
          <a:schemeClr val="bg1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410" tIns="374904" rIns="740410" bIns="128016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ko-KR" sz="18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울산대학교 프랑스어 프랑스</a:t>
          </a:r>
          <a:r>
            <a:rPr lang="ko-KR" altLang="en-US" sz="18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학</a:t>
          </a:r>
          <a:r>
            <a:rPr lang="en-US" altLang="ko-KR" sz="18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 &amp;</a:t>
          </a:r>
          <a:r>
            <a:rPr lang="en-US" sz="18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 </a:t>
          </a:r>
          <a:r>
            <a:rPr lang="ko-KR" sz="18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경영학 학사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en-US" sz="1800" kern="1200" baseline="0" dirty="0" err="1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Universite</a:t>
          </a:r>
          <a:r>
            <a:rPr lang="en-US" sz="18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 Lyon 2 DEUF C1 </a:t>
          </a:r>
          <a:r>
            <a:rPr lang="ko-KR" sz="18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수료</a:t>
          </a:r>
        </a:p>
      </dsp:txBody>
      <dsp:txXfrm>
        <a:off x="0" y="129528"/>
        <a:ext cx="9540000" cy="1162350"/>
      </dsp:txXfrm>
    </dsp:sp>
    <dsp:sp modelId="{4481A007-FBE5-4367-ACF7-1E1F2B4D8954}">
      <dsp:nvSpPr>
        <dsp:cNvPr id="0" name=""/>
        <dsp:cNvSpPr/>
      </dsp:nvSpPr>
      <dsp:spPr>
        <a:xfrm>
          <a:off x="477000" y="14032"/>
          <a:ext cx="6678000" cy="381176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413" tIns="0" rIns="252413" bIns="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학력</a:t>
          </a:r>
        </a:p>
      </dsp:txBody>
      <dsp:txXfrm>
        <a:off x="495607" y="32639"/>
        <a:ext cx="6640786" cy="343962"/>
      </dsp:txXfrm>
    </dsp:sp>
    <dsp:sp modelId="{D0C889D5-17D9-4224-8A00-86AC6C3508CD}">
      <dsp:nvSpPr>
        <dsp:cNvPr id="0" name=""/>
        <dsp:cNvSpPr/>
      </dsp:nvSpPr>
      <dsp:spPr>
        <a:xfrm>
          <a:off x="0" y="1507817"/>
          <a:ext cx="9540000" cy="1502550"/>
        </a:xfrm>
        <a:prstGeom prst="rect">
          <a:avLst/>
        </a:prstGeom>
        <a:solidFill>
          <a:schemeClr val="bg1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410" tIns="374904" rIns="740410" bIns="128016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ko-KR" sz="18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한국저작권위원회 국제통상</a:t>
          </a:r>
          <a:r>
            <a:rPr lang="ko-KR" altLang="en-US" sz="18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팀</a:t>
          </a:r>
          <a:endParaRPr lang="ko-KR" sz="1800" kern="1200" baseline="0" dirty="0">
            <a:solidFill>
              <a:schemeClr val="tx1"/>
            </a:solidFill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ko-KR" sz="18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한국저작권보호원 모니터링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ko-KR" sz="1800" kern="1200" baseline="0" dirty="0" err="1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메가존</a:t>
          </a:r>
          <a:r>
            <a:rPr lang="ko-KR" sz="18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 </a:t>
          </a:r>
          <a:r>
            <a:rPr lang="ko-KR" sz="1800" kern="1200" baseline="0" dirty="0" err="1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쿠버릭스</a:t>
          </a:r>
          <a:r>
            <a:rPr lang="ko-KR" sz="18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 </a:t>
          </a:r>
          <a:r>
            <a:rPr lang="en-US" sz="1800" kern="1200" baseline="0" dirty="0" err="1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GitOps</a:t>
          </a:r>
          <a:r>
            <a:rPr lang="en-US" sz="18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 Manager</a:t>
          </a:r>
          <a:endParaRPr lang="ko-KR" sz="1800" kern="1200" baseline="0" dirty="0">
            <a:solidFill>
              <a:schemeClr val="tx1"/>
            </a:solidFill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sp:txBody>
      <dsp:txXfrm>
        <a:off x="0" y="1507817"/>
        <a:ext cx="9540000" cy="1502550"/>
      </dsp:txXfrm>
    </dsp:sp>
    <dsp:sp modelId="{1617E8BD-A2CB-4DB8-A029-F02DF53557D5}">
      <dsp:nvSpPr>
        <dsp:cNvPr id="0" name=""/>
        <dsp:cNvSpPr/>
      </dsp:nvSpPr>
      <dsp:spPr>
        <a:xfrm>
          <a:off x="477000" y="1326330"/>
          <a:ext cx="6678000" cy="381176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413" tIns="0" rIns="252413" bIns="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경력</a:t>
          </a:r>
        </a:p>
      </dsp:txBody>
      <dsp:txXfrm>
        <a:off x="495607" y="1344937"/>
        <a:ext cx="6640786" cy="343962"/>
      </dsp:txXfrm>
    </dsp:sp>
    <dsp:sp modelId="{A3407626-93AE-4BA6-BBF5-C9871D8E8759}">
      <dsp:nvSpPr>
        <dsp:cNvPr id="0" name=""/>
        <dsp:cNvSpPr/>
      </dsp:nvSpPr>
      <dsp:spPr>
        <a:xfrm>
          <a:off x="0" y="3201891"/>
          <a:ext cx="9540000" cy="1162350"/>
        </a:xfrm>
        <a:prstGeom prst="rect">
          <a:avLst/>
        </a:prstGeom>
        <a:solidFill>
          <a:schemeClr val="bg1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410" tIns="374904" rIns="740410" bIns="128016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ko-KR" sz="18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경기인력개발원 클라우드 구축</a:t>
          </a:r>
          <a:r>
            <a:rPr lang="en-US" altLang="ko-KR" sz="18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/</a:t>
          </a:r>
          <a:r>
            <a:rPr lang="ko-KR" sz="18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운영</a:t>
          </a:r>
          <a:r>
            <a:rPr lang="en-US" altLang="ko-KR" sz="18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 </a:t>
          </a:r>
          <a:r>
            <a:rPr lang="ko-KR" sz="18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실무 훈련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en-US" altLang="ko-KR" sz="1800" kern="1200" baseline="0" dirty="0" err="1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Hashicorp</a:t>
          </a:r>
          <a:r>
            <a:rPr lang="en-US" altLang="ko-KR" sz="18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 Vault basic </a:t>
          </a:r>
          <a:r>
            <a:rPr lang="ko-KR" altLang="en-US" sz="18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교육 및 실습</a:t>
          </a:r>
          <a:endParaRPr lang="ko-KR" sz="1800" kern="1200" baseline="0" dirty="0">
            <a:solidFill>
              <a:schemeClr val="tx1"/>
            </a:solidFill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sp:txBody>
      <dsp:txXfrm>
        <a:off x="0" y="3201891"/>
        <a:ext cx="9540000" cy="1162350"/>
      </dsp:txXfrm>
    </dsp:sp>
    <dsp:sp modelId="{F48B60ED-76DF-4792-B0B1-BE481400BBEB}">
      <dsp:nvSpPr>
        <dsp:cNvPr id="0" name=""/>
        <dsp:cNvSpPr/>
      </dsp:nvSpPr>
      <dsp:spPr>
        <a:xfrm>
          <a:off x="477000" y="3050540"/>
          <a:ext cx="6678000" cy="381176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413" tIns="0" rIns="252413" bIns="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교육</a:t>
          </a:r>
        </a:p>
      </dsp:txBody>
      <dsp:txXfrm>
        <a:off x="495607" y="3069147"/>
        <a:ext cx="6640786" cy="343962"/>
      </dsp:txXfrm>
    </dsp:sp>
    <dsp:sp modelId="{BB7B01DB-A4B9-484B-A45D-5397D2CA2084}">
      <dsp:nvSpPr>
        <dsp:cNvPr id="0" name=""/>
        <dsp:cNvSpPr/>
      </dsp:nvSpPr>
      <dsp:spPr>
        <a:xfrm>
          <a:off x="0" y="4594867"/>
          <a:ext cx="9540000" cy="1871100"/>
        </a:xfrm>
        <a:prstGeom prst="rect">
          <a:avLst/>
        </a:prstGeom>
        <a:solidFill>
          <a:schemeClr val="bg1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410" tIns="374904" rIns="740410" bIns="128016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en-US" sz="18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CKA</a:t>
          </a:r>
          <a:endParaRPr lang="ko-KR" sz="1800" kern="1200" baseline="0" dirty="0">
            <a:solidFill>
              <a:schemeClr val="tx1"/>
            </a:solidFill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ko-KR" sz="18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컴퓨터활용능력 </a:t>
          </a:r>
          <a:r>
            <a:rPr lang="en-US" sz="18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1</a:t>
          </a:r>
          <a:r>
            <a:rPr lang="ko-KR" sz="18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급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ko-KR" sz="18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네트워크관리사 </a:t>
          </a:r>
          <a:r>
            <a:rPr lang="en-US" sz="18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2</a:t>
          </a:r>
          <a:r>
            <a:rPr lang="ko-KR" sz="18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급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ko-KR" sz="1800" kern="1200" baseline="0" dirty="0" err="1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리눅스마스터</a:t>
          </a:r>
          <a:r>
            <a:rPr lang="en-US" sz="18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 2</a:t>
          </a:r>
          <a:r>
            <a:rPr lang="ko-KR" sz="18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급</a:t>
          </a:r>
        </a:p>
      </dsp:txBody>
      <dsp:txXfrm>
        <a:off x="0" y="4594867"/>
        <a:ext cx="9540000" cy="1871100"/>
      </dsp:txXfrm>
    </dsp:sp>
    <dsp:sp modelId="{D2CD9B00-7966-4261-A9F8-17D13B4BAD22}">
      <dsp:nvSpPr>
        <dsp:cNvPr id="0" name=""/>
        <dsp:cNvSpPr/>
      </dsp:nvSpPr>
      <dsp:spPr>
        <a:xfrm>
          <a:off x="477000" y="4479371"/>
          <a:ext cx="6678000" cy="381176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413" tIns="0" rIns="252413" bIns="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자격증</a:t>
          </a:r>
        </a:p>
      </dsp:txBody>
      <dsp:txXfrm>
        <a:off x="495607" y="4497978"/>
        <a:ext cx="6640786" cy="343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E7F7E-256B-4B89-9C74-7029BFE2CA19}">
      <dsp:nvSpPr>
        <dsp:cNvPr id="0" name=""/>
        <dsp:cNvSpPr/>
      </dsp:nvSpPr>
      <dsp:spPr>
        <a:xfrm>
          <a:off x="0" y="324467"/>
          <a:ext cx="9540000" cy="716020"/>
        </a:xfrm>
        <a:prstGeom prst="rect">
          <a:avLst/>
        </a:prstGeom>
        <a:solidFill>
          <a:schemeClr val="bg1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410" tIns="145796" rIns="740410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en-US" altLang="ko-KR" sz="17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Pivotal Tanzu PaaS </a:t>
          </a:r>
          <a:r>
            <a:rPr lang="ko-KR" altLang="en-US" sz="17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유지보수 </a:t>
          </a:r>
          <a:endParaRPr lang="ko-KR" sz="1700" kern="1200" baseline="0" dirty="0">
            <a:solidFill>
              <a:schemeClr val="tx1"/>
            </a:solidFill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sp:txBody>
      <dsp:txXfrm>
        <a:off x="0" y="324467"/>
        <a:ext cx="9540000" cy="716020"/>
      </dsp:txXfrm>
    </dsp:sp>
    <dsp:sp modelId="{C32CD06F-F20A-4C05-82D9-82076FCCF287}">
      <dsp:nvSpPr>
        <dsp:cNvPr id="0" name=""/>
        <dsp:cNvSpPr/>
      </dsp:nvSpPr>
      <dsp:spPr>
        <a:xfrm>
          <a:off x="477000" y="2662"/>
          <a:ext cx="6678000" cy="360002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413" tIns="0" rIns="252413" bIns="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altLang="en-US" sz="20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POSCO</a:t>
          </a:r>
          <a:endParaRPr lang="ko-KR" altLang="en-US" sz="2000" kern="1200" dirty="0"/>
        </a:p>
      </dsp:txBody>
      <dsp:txXfrm>
        <a:off x="494574" y="20236"/>
        <a:ext cx="6642852" cy="324854"/>
      </dsp:txXfrm>
    </dsp:sp>
    <dsp:sp modelId="{5CF7A3BF-3930-4F0E-9A92-A9B564FBD1B9}">
      <dsp:nvSpPr>
        <dsp:cNvPr id="0" name=""/>
        <dsp:cNvSpPr/>
      </dsp:nvSpPr>
      <dsp:spPr>
        <a:xfrm>
          <a:off x="0" y="1260156"/>
          <a:ext cx="9540000" cy="748328"/>
        </a:xfrm>
        <a:prstGeom prst="rect">
          <a:avLst/>
        </a:prstGeom>
        <a:solidFill>
          <a:schemeClr val="bg1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410" tIns="145796" rIns="740410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en-US" altLang="ko-KR" sz="17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EFK + Dashboard +</a:t>
          </a:r>
          <a:r>
            <a:rPr lang="ko-KR" altLang="en-US" sz="17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 </a:t>
          </a:r>
          <a:r>
            <a:rPr lang="en-US" altLang="ko-KR" sz="17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Alert trigger </a:t>
          </a:r>
          <a:r>
            <a:rPr lang="ko-KR" altLang="en-US" sz="17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구축</a:t>
          </a:r>
          <a:r>
            <a:rPr lang="en-US" altLang="ko-KR" sz="17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 </a:t>
          </a:r>
          <a:endParaRPr lang="ko-KR" sz="1700" kern="1200" baseline="0" dirty="0">
            <a:solidFill>
              <a:schemeClr val="tx1"/>
            </a:solidFill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sp:txBody>
      <dsp:txXfrm>
        <a:off x="0" y="1260156"/>
        <a:ext cx="9540000" cy="748328"/>
      </dsp:txXfrm>
    </dsp:sp>
    <dsp:sp modelId="{331D2193-8D84-4B40-A232-3DF74AA974D5}">
      <dsp:nvSpPr>
        <dsp:cNvPr id="0" name=""/>
        <dsp:cNvSpPr/>
      </dsp:nvSpPr>
      <dsp:spPr>
        <a:xfrm>
          <a:off x="477000" y="928925"/>
          <a:ext cx="6678000" cy="360002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413" tIns="0" rIns="252413" bIns="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SK</a:t>
          </a:r>
          <a:r>
            <a:rPr lang="ko-KR" altLang="en-US" sz="20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렌터카</a:t>
          </a:r>
        </a:p>
      </dsp:txBody>
      <dsp:txXfrm>
        <a:off x="494574" y="946499"/>
        <a:ext cx="6642852" cy="324854"/>
      </dsp:txXfrm>
    </dsp:sp>
    <dsp:sp modelId="{B511D3D5-7EA2-4691-8B72-7E3AA5D98480}">
      <dsp:nvSpPr>
        <dsp:cNvPr id="0" name=""/>
        <dsp:cNvSpPr/>
      </dsp:nvSpPr>
      <dsp:spPr>
        <a:xfrm>
          <a:off x="0" y="2171601"/>
          <a:ext cx="9540000" cy="1321518"/>
        </a:xfrm>
        <a:prstGeom prst="rect">
          <a:avLst/>
        </a:prstGeom>
        <a:solidFill>
          <a:schemeClr val="bg1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410" tIns="145796" rIns="740410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en-US" altLang="ko-KR" sz="17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AWS EKS </a:t>
          </a:r>
          <a:r>
            <a:rPr lang="ko-KR" altLang="en-US" sz="17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클러스터 </a:t>
          </a:r>
          <a:endParaRPr lang="ko-KR" sz="1700" kern="1200" baseline="0" dirty="0">
            <a:solidFill>
              <a:schemeClr val="tx1"/>
            </a:solidFill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en-US" altLang="ko-KR" sz="17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CI/CD </a:t>
          </a:r>
          <a:r>
            <a:rPr lang="ko-KR" altLang="en-US" sz="17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파이프라인 구축 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en-US" altLang="ko-KR" sz="17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CW EFK(lambda</a:t>
          </a:r>
          <a:r>
            <a:rPr lang="ko-KR" altLang="en-US" sz="17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활용</a:t>
          </a:r>
          <a:r>
            <a:rPr lang="en-US" altLang="ko-KR" sz="17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) </a:t>
          </a:r>
          <a:r>
            <a:rPr lang="ko-KR" altLang="en-US" sz="17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구축 및 운영 </a:t>
          </a:r>
        </a:p>
      </dsp:txBody>
      <dsp:txXfrm>
        <a:off x="0" y="2171601"/>
        <a:ext cx="9540000" cy="1321518"/>
      </dsp:txXfrm>
    </dsp:sp>
    <dsp:sp modelId="{7F7D770E-253B-4F07-887E-DD8C81E16CC6}">
      <dsp:nvSpPr>
        <dsp:cNvPr id="0" name=""/>
        <dsp:cNvSpPr/>
      </dsp:nvSpPr>
      <dsp:spPr>
        <a:xfrm>
          <a:off x="477000" y="1831918"/>
          <a:ext cx="6678000" cy="360002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413" tIns="0" rIns="252413" bIns="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KB</a:t>
          </a:r>
          <a:r>
            <a:rPr lang="ko-KR" altLang="en-US" sz="20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부동산</a:t>
          </a:r>
        </a:p>
      </dsp:txBody>
      <dsp:txXfrm>
        <a:off x="494574" y="1849492"/>
        <a:ext cx="6642852" cy="324854"/>
      </dsp:txXfrm>
    </dsp:sp>
    <dsp:sp modelId="{B870F324-8A21-4CA6-837B-6712DC71113C}">
      <dsp:nvSpPr>
        <dsp:cNvPr id="0" name=""/>
        <dsp:cNvSpPr/>
      </dsp:nvSpPr>
      <dsp:spPr>
        <a:xfrm>
          <a:off x="0" y="3680065"/>
          <a:ext cx="9540000" cy="689176"/>
        </a:xfrm>
        <a:prstGeom prst="rect">
          <a:avLst/>
        </a:prstGeom>
        <a:solidFill>
          <a:schemeClr val="bg1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410" tIns="145796" rIns="740410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en-US" altLang="ko-KR" sz="17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OpenShift </a:t>
          </a:r>
          <a:r>
            <a:rPr lang="ko-KR" altLang="en-US" sz="17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유지 보수</a:t>
          </a:r>
          <a:endParaRPr lang="ko-KR" sz="1700" kern="1200" baseline="0" dirty="0">
            <a:solidFill>
              <a:schemeClr val="tx1"/>
            </a:solidFill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sp:txBody>
      <dsp:txXfrm>
        <a:off x="0" y="3680065"/>
        <a:ext cx="9540000" cy="689176"/>
      </dsp:txXfrm>
    </dsp:sp>
    <dsp:sp modelId="{679B0A48-D5C3-4BB8-833D-67196D6F74BD}">
      <dsp:nvSpPr>
        <dsp:cNvPr id="0" name=""/>
        <dsp:cNvSpPr/>
      </dsp:nvSpPr>
      <dsp:spPr>
        <a:xfrm>
          <a:off x="477000" y="3363679"/>
          <a:ext cx="6678000" cy="360002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413" tIns="0" rIns="252413" bIns="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OK</a:t>
          </a:r>
          <a:r>
            <a:rPr lang="ko-KR" altLang="en-US" sz="20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저축은행 </a:t>
          </a:r>
        </a:p>
      </dsp:txBody>
      <dsp:txXfrm>
        <a:off x="494574" y="3381253"/>
        <a:ext cx="6642852" cy="324854"/>
      </dsp:txXfrm>
    </dsp:sp>
    <dsp:sp modelId="{335A0C66-1732-4838-AD2F-1DA42AAA2D4F}">
      <dsp:nvSpPr>
        <dsp:cNvPr id="0" name=""/>
        <dsp:cNvSpPr/>
      </dsp:nvSpPr>
      <dsp:spPr>
        <a:xfrm>
          <a:off x="0" y="4533306"/>
          <a:ext cx="9540000" cy="892723"/>
        </a:xfrm>
        <a:prstGeom prst="rect">
          <a:avLst/>
        </a:prstGeom>
        <a:solidFill>
          <a:schemeClr val="bg1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410" tIns="145796" rIns="740410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en-US" altLang="ko-KR" sz="17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 Harbor HA</a:t>
          </a:r>
          <a:r>
            <a:rPr lang="ko-KR" altLang="en-US" sz="17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구성 </a:t>
          </a:r>
          <a:endParaRPr lang="ko-KR" sz="1700" kern="1200" baseline="0" dirty="0">
            <a:solidFill>
              <a:schemeClr val="tx1"/>
            </a:solidFill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en-US" altLang="ko-KR" sz="17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 Elasticsearch cluster </a:t>
          </a:r>
          <a:r>
            <a:rPr lang="ko-KR" altLang="en-US" sz="17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구성 </a:t>
          </a:r>
        </a:p>
      </dsp:txBody>
      <dsp:txXfrm>
        <a:off x="0" y="4533306"/>
        <a:ext cx="9540000" cy="892723"/>
      </dsp:txXfrm>
    </dsp:sp>
    <dsp:sp modelId="{B2FF1345-8102-4509-AB51-55122B6438BF}">
      <dsp:nvSpPr>
        <dsp:cNvPr id="0" name=""/>
        <dsp:cNvSpPr/>
      </dsp:nvSpPr>
      <dsp:spPr>
        <a:xfrm>
          <a:off x="477000" y="4239279"/>
          <a:ext cx="6678000" cy="360002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413" tIns="0" rIns="252413" bIns="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None/>
          </a:pPr>
          <a:r>
            <a:rPr lang="ko-KR" altLang="en-US" sz="20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요기요</a:t>
          </a:r>
          <a:r>
            <a:rPr lang="en-US" altLang="ko-KR" sz="20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STT On-premise</a:t>
          </a:r>
          <a:endParaRPr lang="ko-KR" altLang="en-US" sz="2000" kern="1200" baseline="0" dirty="0">
            <a:solidFill>
              <a:schemeClr val="tx1"/>
            </a:solidFill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sp:txBody>
      <dsp:txXfrm>
        <a:off x="494574" y="4256853"/>
        <a:ext cx="6642852" cy="324854"/>
      </dsp:txXfrm>
    </dsp:sp>
    <dsp:sp modelId="{C8249F9B-C8D4-4890-AEC8-24873070753F}">
      <dsp:nvSpPr>
        <dsp:cNvPr id="0" name=""/>
        <dsp:cNvSpPr/>
      </dsp:nvSpPr>
      <dsp:spPr>
        <a:xfrm>
          <a:off x="0" y="5548147"/>
          <a:ext cx="9540000" cy="9318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410" tIns="145796" rIns="740410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en-US" altLang="en-US" sz="17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 Oracle cloud OCI </a:t>
          </a:r>
          <a:r>
            <a:rPr lang="ko-KR" altLang="en-US" sz="17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기반 </a:t>
          </a:r>
          <a:r>
            <a:rPr lang="en-US" altLang="en-US" sz="17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RKE2 cluster </a:t>
          </a:r>
          <a:r>
            <a:rPr lang="ko-KR" altLang="en-US" sz="17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구축 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en-US" altLang="ko-KR" sz="17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 PaaS-TA </a:t>
          </a:r>
          <a:r>
            <a:rPr lang="ko-KR" altLang="en-US" sz="17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환경 구축</a:t>
          </a:r>
        </a:p>
      </dsp:txBody>
      <dsp:txXfrm>
        <a:off x="0" y="5548147"/>
        <a:ext cx="9540000" cy="931852"/>
      </dsp:txXfrm>
    </dsp:sp>
    <dsp:sp modelId="{FF632B4A-162D-4027-8A72-5A6468474F7C}">
      <dsp:nvSpPr>
        <dsp:cNvPr id="0" name=""/>
        <dsp:cNvSpPr/>
      </dsp:nvSpPr>
      <dsp:spPr>
        <a:xfrm>
          <a:off x="477000" y="5366064"/>
          <a:ext cx="6678000" cy="360002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413" tIns="0" rIns="252413" bIns="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None/>
          </a:pPr>
          <a:r>
            <a:rPr lang="en-US" altLang="en-US" sz="20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NIA-</a:t>
          </a:r>
          <a:r>
            <a:rPr lang="ko-KR" altLang="en-US" sz="2000" kern="1200" baseline="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공공데이터 마이그레이션 기반 작업</a:t>
          </a:r>
        </a:p>
      </dsp:txBody>
      <dsp:txXfrm>
        <a:off x="494574" y="5383638"/>
        <a:ext cx="6642852" cy="3248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C97B6-E8EB-4048-80D1-371EF65C7179}">
      <dsp:nvSpPr>
        <dsp:cNvPr id="0" name=""/>
        <dsp:cNvSpPr/>
      </dsp:nvSpPr>
      <dsp:spPr>
        <a:xfrm>
          <a:off x="0" y="225450"/>
          <a:ext cx="95400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410" tIns="249936" rIns="740410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en-US" sz="1700" kern="12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AWS, OCI </a:t>
          </a:r>
          <a:endParaRPr lang="ko-KR" sz="1700" kern="12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en-US" sz="1700" kern="12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On-premise  </a:t>
          </a:r>
          <a:endParaRPr lang="ko-KR" sz="1700" kern="12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sp:txBody>
      <dsp:txXfrm>
        <a:off x="0" y="225450"/>
        <a:ext cx="9540000" cy="982800"/>
      </dsp:txXfrm>
    </dsp:sp>
    <dsp:sp modelId="{42C2D374-7D0C-455A-86D3-6C4C1BA6B5D5}">
      <dsp:nvSpPr>
        <dsp:cNvPr id="0" name=""/>
        <dsp:cNvSpPr/>
      </dsp:nvSpPr>
      <dsp:spPr>
        <a:xfrm>
          <a:off x="477000" y="26100"/>
          <a:ext cx="6678000" cy="359999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413" tIns="0" rIns="252413" bIns="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K8S / RKE2 </a:t>
          </a:r>
          <a:r>
            <a:rPr lang="ko-KR" sz="2000" kern="120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클러스터 구축</a:t>
          </a:r>
          <a:endParaRPr lang="ko-KR" altLang="en-US" sz="2000" kern="12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sp:txBody>
      <dsp:txXfrm>
        <a:off x="494574" y="43674"/>
        <a:ext cx="6642852" cy="324851"/>
      </dsp:txXfrm>
    </dsp:sp>
    <dsp:sp modelId="{C6F15207-67B9-43A5-9E5E-30FD41DF4E39}">
      <dsp:nvSpPr>
        <dsp:cNvPr id="0" name=""/>
        <dsp:cNvSpPr/>
      </dsp:nvSpPr>
      <dsp:spPr>
        <a:xfrm>
          <a:off x="0" y="1472562"/>
          <a:ext cx="9540000" cy="982800"/>
        </a:xfrm>
        <a:prstGeom prst="rect">
          <a:avLst/>
        </a:prstGeom>
        <a:solidFill>
          <a:schemeClr val="bg1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410" tIns="249936" rIns="740410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en-US" altLang="ko-KR" sz="1700" kern="120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Terraform</a:t>
          </a:r>
          <a:endParaRPr lang="ko-KR" sz="1700" kern="1200" dirty="0">
            <a:solidFill>
              <a:schemeClr val="tx1"/>
            </a:solidFill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en-US" altLang="ko-KR" sz="1700" kern="120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Aws CloudFormation</a:t>
          </a:r>
          <a:endParaRPr lang="ko-KR" sz="1700" kern="1200" dirty="0">
            <a:solidFill>
              <a:schemeClr val="tx1"/>
            </a:solidFill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sp:txBody>
      <dsp:txXfrm>
        <a:off x="0" y="1472562"/>
        <a:ext cx="9540000" cy="982800"/>
      </dsp:txXfrm>
    </dsp:sp>
    <dsp:sp modelId="{174C4DD4-32AD-4ABE-A4E2-90F3E959CBBD}">
      <dsp:nvSpPr>
        <dsp:cNvPr id="0" name=""/>
        <dsp:cNvSpPr/>
      </dsp:nvSpPr>
      <dsp:spPr>
        <a:xfrm>
          <a:off x="477000" y="1190379"/>
          <a:ext cx="6678000" cy="359999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413" tIns="0" rIns="252413" bIns="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 err="1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IaC</a:t>
          </a:r>
          <a:endParaRPr lang="ko-KR" sz="2000" kern="1200" dirty="0">
            <a:solidFill>
              <a:schemeClr val="tx1"/>
            </a:solidFill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sp:txBody>
      <dsp:txXfrm>
        <a:off x="494574" y="1207953"/>
        <a:ext cx="6642852" cy="324851"/>
      </dsp:txXfrm>
    </dsp:sp>
    <dsp:sp modelId="{598FF3B3-D73B-4043-9580-2830E9962766}">
      <dsp:nvSpPr>
        <dsp:cNvPr id="0" name=""/>
        <dsp:cNvSpPr/>
      </dsp:nvSpPr>
      <dsp:spPr>
        <a:xfrm>
          <a:off x="0" y="2648214"/>
          <a:ext cx="9540000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410" tIns="249936" rIns="740410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en-US" sz="1700" kern="12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Jenkins  </a:t>
          </a:r>
          <a:endParaRPr lang="ko-KR" sz="1700" kern="12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en-US" sz="1700" kern="12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Harbor  </a:t>
          </a:r>
          <a:endParaRPr lang="ko-KR" sz="1700" kern="12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en-US" sz="1700" kern="1200" dirty="0" err="1">
              <a:latin typeface="KoPub바탕체 Medium" panose="00000600000000000000" pitchFamily="2" charset="-127"/>
              <a:ea typeface="KoPub바탕체 Medium" panose="00000600000000000000" pitchFamily="2" charset="-127"/>
            </a:rPr>
            <a:t>ArgoCD</a:t>
          </a:r>
          <a:r>
            <a:rPr lang="en-US" sz="1700" kern="12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    </a:t>
          </a:r>
          <a:endParaRPr lang="ko-KR" sz="1700" kern="12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sp:txBody>
      <dsp:txXfrm>
        <a:off x="0" y="2648214"/>
        <a:ext cx="9540000" cy="1323000"/>
      </dsp:txXfrm>
    </dsp:sp>
    <dsp:sp modelId="{488340F2-1E27-4B3F-A35A-731C162E58A2}">
      <dsp:nvSpPr>
        <dsp:cNvPr id="0" name=""/>
        <dsp:cNvSpPr/>
      </dsp:nvSpPr>
      <dsp:spPr>
        <a:xfrm>
          <a:off x="477000" y="2445684"/>
          <a:ext cx="6678000" cy="359999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413" tIns="0" rIns="252413" bIns="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CI/CD  </a:t>
          </a:r>
          <a:endParaRPr lang="ko-KR" sz="2000" kern="1200" dirty="0">
            <a:solidFill>
              <a:schemeClr val="tx1"/>
            </a:solidFill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sp:txBody>
      <dsp:txXfrm>
        <a:off x="494574" y="2463258"/>
        <a:ext cx="6642852" cy="324851"/>
      </dsp:txXfrm>
    </dsp:sp>
    <dsp:sp modelId="{EBF7445A-2E57-4B63-AF5E-26E637A049E9}">
      <dsp:nvSpPr>
        <dsp:cNvPr id="0" name=""/>
        <dsp:cNvSpPr/>
      </dsp:nvSpPr>
      <dsp:spPr>
        <a:xfrm>
          <a:off x="0" y="4165461"/>
          <a:ext cx="95400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410" tIns="249936" rIns="740410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en-US" sz="1700" kern="12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EFK/ELK</a:t>
          </a:r>
          <a:endParaRPr lang="ko-KR" sz="1700" kern="12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en-US" sz="1700" kern="12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AWS </a:t>
          </a:r>
          <a:r>
            <a:rPr lang="en-US" sz="1700" kern="1200" dirty="0" err="1">
              <a:latin typeface="KoPub바탕체 Medium" panose="00000600000000000000" pitchFamily="2" charset="-127"/>
              <a:ea typeface="KoPub바탕체 Medium" panose="00000600000000000000" pitchFamily="2" charset="-127"/>
            </a:rPr>
            <a:t>Cloudwatch</a:t>
          </a:r>
          <a:r>
            <a:rPr lang="en-US" sz="1700" kern="12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  </a:t>
          </a:r>
          <a:endParaRPr lang="ko-KR" sz="1700" kern="12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sp:txBody>
      <dsp:txXfrm>
        <a:off x="0" y="4165461"/>
        <a:ext cx="9540000" cy="982800"/>
      </dsp:txXfrm>
    </dsp:sp>
    <dsp:sp modelId="{CE46D3CF-5B54-42E3-A727-B421254D40B9}">
      <dsp:nvSpPr>
        <dsp:cNvPr id="0" name=""/>
        <dsp:cNvSpPr/>
      </dsp:nvSpPr>
      <dsp:spPr>
        <a:xfrm>
          <a:off x="477000" y="3950164"/>
          <a:ext cx="6678000" cy="359999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413" tIns="0" rIns="252413" bIns="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Monitoring</a:t>
          </a:r>
          <a:r>
            <a:rPr lang="ko-KR" altLang="en-US" sz="2000" kern="12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  </a:t>
          </a:r>
        </a:p>
      </dsp:txBody>
      <dsp:txXfrm>
        <a:off x="494574" y="3967738"/>
        <a:ext cx="6642852" cy="324851"/>
      </dsp:txXfrm>
    </dsp:sp>
    <dsp:sp modelId="{AC4FB5CF-2FF3-4F6A-AA7A-F30006CF72CD}">
      <dsp:nvSpPr>
        <dsp:cNvPr id="0" name=""/>
        <dsp:cNvSpPr/>
      </dsp:nvSpPr>
      <dsp:spPr>
        <a:xfrm>
          <a:off x="0" y="5388349"/>
          <a:ext cx="95400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410" tIns="249936" rIns="740410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en-US" sz="1700" kern="12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Pivotal Tanzu</a:t>
          </a:r>
          <a:endParaRPr lang="ko-KR" sz="1700" kern="12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en-US" sz="1700" kern="1200" dirty="0" err="1">
              <a:latin typeface="KoPub바탕체 Medium" panose="00000600000000000000" pitchFamily="2" charset="-127"/>
              <a:ea typeface="KoPub바탕체 Medium" panose="00000600000000000000" pitchFamily="2" charset="-127"/>
            </a:rPr>
            <a:t>Openshift</a:t>
          </a:r>
          <a:endParaRPr lang="ko-KR" sz="1700" kern="12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sp:txBody>
      <dsp:txXfrm>
        <a:off x="0" y="5388349"/>
        <a:ext cx="9540000" cy="982800"/>
      </dsp:txXfrm>
    </dsp:sp>
    <dsp:sp modelId="{F2D71391-B6E4-4C00-BEAF-E5349DFB9CC2}">
      <dsp:nvSpPr>
        <dsp:cNvPr id="0" name=""/>
        <dsp:cNvSpPr/>
      </dsp:nvSpPr>
      <dsp:spPr>
        <a:xfrm>
          <a:off x="477000" y="5188919"/>
          <a:ext cx="6678000" cy="359999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413" tIns="0" rIns="252413" bIns="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기타 운영 및 유지 보수   </a:t>
          </a:r>
        </a:p>
      </dsp:txBody>
      <dsp:txXfrm>
        <a:off x="494574" y="5206493"/>
        <a:ext cx="6642852" cy="3248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C97B6-E8EB-4048-80D1-371EF65C7179}">
      <dsp:nvSpPr>
        <dsp:cNvPr id="0" name=""/>
        <dsp:cNvSpPr/>
      </dsp:nvSpPr>
      <dsp:spPr>
        <a:xfrm>
          <a:off x="0" y="0"/>
          <a:ext cx="9540000" cy="2098687"/>
        </a:xfrm>
        <a:prstGeom prst="rect">
          <a:avLst/>
        </a:prstGeom>
        <a:noFill/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410" tIns="1353820" rIns="740410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ko-KR" altLang="en-US" sz="1700" kern="12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고객의 </a:t>
          </a:r>
          <a:r>
            <a:rPr lang="en-US" altLang="ko-KR" sz="1700" kern="12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Needs</a:t>
          </a:r>
          <a:r>
            <a:rPr lang="ko-KR" altLang="en-US" sz="1700" kern="12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 파악</a:t>
          </a:r>
          <a:endParaRPr lang="ko-KR" sz="1700" kern="12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ko-KR" altLang="en-US" sz="1700" kern="12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동료직원과 원활한 협업</a:t>
          </a:r>
          <a:endParaRPr lang="ko-KR" sz="1700" kern="12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sp:txBody>
      <dsp:txXfrm>
        <a:off x="0" y="0"/>
        <a:ext cx="9540000" cy="2098687"/>
      </dsp:txXfrm>
    </dsp:sp>
    <dsp:sp modelId="{42C2D374-7D0C-455A-86D3-6C4C1BA6B5D5}">
      <dsp:nvSpPr>
        <dsp:cNvPr id="0" name=""/>
        <dsp:cNvSpPr/>
      </dsp:nvSpPr>
      <dsp:spPr>
        <a:xfrm>
          <a:off x="458473" y="754939"/>
          <a:ext cx="6678000" cy="360005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413" tIns="0" rIns="252413" bIns="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원활한 커뮤니케이션 능력</a:t>
          </a:r>
          <a:endParaRPr lang="ko-KR" altLang="en-US" sz="2000" kern="12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sp:txBody>
      <dsp:txXfrm>
        <a:off x="476047" y="772513"/>
        <a:ext cx="6642852" cy="324857"/>
      </dsp:txXfrm>
    </dsp:sp>
    <dsp:sp modelId="{C6F15207-67B9-43A5-9E5E-30FD41DF4E39}">
      <dsp:nvSpPr>
        <dsp:cNvPr id="0" name=""/>
        <dsp:cNvSpPr/>
      </dsp:nvSpPr>
      <dsp:spPr>
        <a:xfrm>
          <a:off x="0" y="1779528"/>
          <a:ext cx="9540000" cy="209868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410" tIns="1353820" rIns="740410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ko-KR" altLang="en-US" sz="1700" kern="120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트러블슈팅</a:t>
          </a:r>
          <a:endParaRPr lang="ko-KR" sz="1700" kern="1200" dirty="0">
            <a:solidFill>
              <a:schemeClr val="tx1"/>
            </a:solidFill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ko-KR" altLang="en-US" sz="1700" kern="120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기한 엄수</a:t>
          </a:r>
          <a:endParaRPr lang="ko-KR" sz="1700" kern="1200" dirty="0">
            <a:solidFill>
              <a:schemeClr val="tx1"/>
            </a:solidFill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sp:txBody>
      <dsp:txXfrm>
        <a:off x="0" y="1779528"/>
        <a:ext cx="9540000" cy="2098687"/>
      </dsp:txXfrm>
    </dsp:sp>
    <dsp:sp modelId="{174C4DD4-32AD-4ABE-A4E2-90F3E959CBBD}">
      <dsp:nvSpPr>
        <dsp:cNvPr id="0" name=""/>
        <dsp:cNvSpPr/>
      </dsp:nvSpPr>
      <dsp:spPr>
        <a:xfrm>
          <a:off x="458473" y="2523875"/>
          <a:ext cx="6678000" cy="360005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413" tIns="0" rIns="252413" bIns="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책임감 있는 업무 수행</a:t>
          </a:r>
          <a:r>
            <a:rPr lang="en-US" sz="2000" kern="120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  </a:t>
          </a:r>
          <a:endParaRPr lang="ko-KR" sz="2000" kern="1200" dirty="0">
            <a:solidFill>
              <a:schemeClr val="tx1"/>
            </a:solidFill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sp:txBody>
      <dsp:txXfrm>
        <a:off x="476047" y="2541449"/>
        <a:ext cx="6642852" cy="324857"/>
      </dsp:txXfrm>
    </dsp:sp>
    <dsp:sp modelId="{DEE281E8-3D1E-4207-9673-19461940758C}">
      <dsp:nvSpPr>
        <dsp:cNvPr id="0" name=""/>
        <dsp:cNvSpPr/>
      </dsp:nvSpPr>
      <dsp:spPr>
        <a:xfrm>
          <a:off x="0" y="3697982"/>
          <a:ext cx="9540000" cy="2098687"/>
        </a:xfrm>
        <a:prstGeom prst="rect">
          <a:avLst/>
        </a:prstGeom>
        <a:noFill/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410" tIns="1353820" rIns="740410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en-US" altLang="ko-KR" sz="1700" kern="12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Junior</a:t>
          </a:r>
          <a:r>
            <a:rPr lang="ko-KR" altLang="en-US" sz="1700" kern="12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 스터디 진행</a:t>
          </a:r>
          <a:endParaRPr lang="ko-KR" sz="1700" kern="12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Char char="•"/>
          </a:pPr>
          <a:r>
            <a:rPr lang="ko-KR" altLang="en-US" sz="1700" kern="12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높은 교육 참여도</a:t>
          </a:r>
          <a:endParaRPr lang="ko-KR" sz="1700" kern="12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sp:txBody>
      <dsp:txXfrm>
        <a:off x="0" y="3697982"/>
        <a:ext cx="9540000" cy="2098687"/>
      </dsp:txXfrm>
    </dsp:sp>
    <dsp:sp modelId="{13CD5306-C8E8-4B7E-B1AC-E49A63118559}">
      <dsp:nvSpPr>
        <dsp:cNvPr id="0" name=""/>
        <dsp:cNvSpPr/>
      </dsp:nvSpPr>
      <dsp:spPr>
        <a:xfrm>
          <a:off x="458473" y="4455524"/>
          <a:ext cx="6678000" cy="360005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413" tIns="0" rIns="252413" bIns="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None/>
          </a:pPr>
          <a:r>
            <a:rPr lang="ko-KR" altLang="en-US" sz="2000" kern="120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rPr>
            <a:t>발전 의지</a:t>
          </a:r>
          <a:endParaRPr lang="ko-KR" sz="2000" kern="12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sp:txBody>
      <dsp:txXfrm>
        <a:off x="476047" y="4473098"/>
        <a:ext cx="6642852" cy="3248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D30CE-1FD0-4DDA-8689-DC6C1F65AFBA}">
      <dsp:nvSpPr>
        <dsp:cNvPr id="0" name=""/>
        <dsp:cNvSpPr/>
      </dsp:nvSpPr>
      <dsp:spPr>
        <a:xfrm>
          <a:off x="2149649" y="372542"/>
          <a:ext cx="5224500" cy="181440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F34C8-158A-43E9-8609-9FFBF7F96907}">
      <dsp:nvSpPr>
        <dsp:cNvPr id="0" name=""/>
        <dsp:cNvSpPr/>
      </dsp:nvSpPr>
      <dsp:spPr>
        <a:xfrm>
          <a:off x="4268377" y="4582617"/>
          <a:ext cx="1012500" cy="64800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D2A6B-DAC4-4E47-B8C2-0C545C8542BB}">
      <dsp:nvSpPr>
        <dsp:cNvPr id="0" name=""/>
        <dsp:cNvSpPr/>
      </dsp:nvSpPr>
      <dsp:spPr>
        <a:xfrm>
          <a:off x="3151911" y="5552376"/>
          <a:ext cx="3236176" cy="777830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클라우드 전문가</a:t>
          </a:r>
        </a:p>
      </dsp:txBody>
      <dsp:txXfrm>
        <a:off x="3151911" y="5552376"/>
        <a:ext cx="3236176" cy="777830"/>
      </dsp:txXfrm>
    </dsp:sp>
    <dsp:sp modelId="{7CF05537-4A24-4C9F-B5B7-3999706F665D}">
      <dsp:nvSpPr>
        <dsp:cNvPr id="0" name=""/>
        <dsp:cNvSpPr/>
      </dsp:nvSpPr>
      <dsp:spPr>
        <a:xfrm>
          <a:off x="4056599" y="2444495"/>
          <a:ext cx="1807500" cy="1587652"/>
        </a:xfrm>
        <a:prstGeom prst="ellipse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에너지</a:t>
          </a:r>
        </a:p>
      </dsp:txBody>
      <dsp:txXfrm>
        <a:off x="4321301" y="2677001"/>
        <a:ext cx="1278096" cy="1122640"/>
      </dsp:txXfrm>
    </dsp:sp>
    <dsp:sp modelId="{C952B28A-FC4C-4875-A37D-9BB285FA6E81}">
      <dsp:nvSpPr>
        <dsp:cNvPr id="0" name=""/>
        <dsp:cNvSpPr/>
      </dsp:nvSpPr>
      <dsp:spPr>
        <a:xfrm>
          <a:off x="2791984" y="823797"/>
          <a:ext cx="1822500" cy="18225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None/>
          </a:pPr>
          <a:r>
            <a:rPr lang="ko-KR" altLang="en-US" sz="3200" kern="12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탐구</a:t>
          </a:r>
          <a:endParaRPr lang="ko-KR" sz="3200" kern="12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sp:txBody>
      <dsp:txXfrm>
        <a:off x="3058883" y="1090696"/>
        <a:ext cx="1288702" cy="1288702"/>
      </dsp:txXfrm>
    </dsp:sp>
    <dsp:sp modelId="{B35103F1-DE8A-478D-93E7-3B7FA8443E7D}">
      <dsp:nvSpPr>
        <dsp:cNvPr id="0" name=""/>
        <dsp:cNvSpPr/>
      </dsp:nvSpPr>
      <dsp:spPr>
        <a:xfrm>
          <a:off x="4955350" y="718078"/>
          <a:ext cx="2020095" cy="18225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>
              <a:latin typeface="KoPub바탕체 Medium" panose="00000600000000000000" pitchFamily="2" charset="-127"/>
              <a:ea typeface="KoPub바탕체 Medium" panose="00000600000000000000" pitchFamily="2" charset="-127"/>
            </a:rPr>
            <a:t>호기심</a:t>
          </a:r>
          <a:endParaRPr lang="ko-KR" sz="3200" kern="1200" dirty="0">
            <a:latin typeface="KoPub바탕체 Medium" panose="00000600000000000000" pitchFamily="2" charset="-127"/>
            <a:ea typeface="KoPub바탕체 Medium" panose="00000600000000000000" pitchFamily="2" charset="-127"/>
          </a:endParaRPr>
        </a:p>
      </dsp:txBody>
      <dsp:txXfrm>
        <a:off x="5251186" y="984977"/>
        <a:ext cx="1428423" cy="1288702"/>
      </dsp:txXfrm>
    </dsp:sp>
    <dsp:sp modelId="{D14762B6-5CFC-4243-A740-AADE67ED1540}">
      <dsp:nvSpPr>
        <dsp:cNvPr id="0" name=""/>
        <dsp:cNvSpPr/>
      </dsp:nvSpPr>
      <dsp:spPr>
        <a:xfrm>
          <a:off x="1934999" y="149792"/>
          <a:ext cx="5670000" cy="45360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C9D58-4EA3-496F-AF4C-31242CAD6CB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FCFAA-6260-4950-B40E-70AE41C2A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55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CFAA-6260-4950-B40E-70AE41C2AE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68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E7F76C6-B3BB-428A-89CF-00ACE8F77A9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C80704B-F14F-4D10-957F-3271DD36D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21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76C6-B3BB-428A-89CF-00ACE8F77A9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704B-F14F-4D10-957F-3271DD36D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39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E7F76C6-B3BB-428A-89CF-00ACE8F77A9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C80704B-F14F-4D10-957F-3271DD36D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0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76C6-B3BB-428A-89CF-00ACE8F77A9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704B-F14F-4D10-957F-3271DD36D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62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E7F76C6-B3BB-428A-89CF-00ACE8F77A9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C80704B-F14F-4D10-957F-3271DD36D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64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E7F76C6-B3BB-428A-89CF-00ACE8F77A9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C80704B-F14F-4D10-957F-3271DD36D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82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E7F76C6-B3BB-428A-89CF-00ACE8F77A9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C80704B-F14F-4D10-957F-3271DD36D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06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76C6-B3BB-428A-89CF-00ACE8F77A9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704B-F14F-4D10-957F-3271DD36D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5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E7F76C6-B3BB-428A-89CF-00ACE8F77A9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C80704B-F14F-4D10-957F-3271DD36D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01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76C6-B3BB-428A-89CF-00ACE8F77A9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704B-F14F-4D10-957F-3271DD36D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33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E7F76C6-B3BB-428A-89CF-00ACE8F77A9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CC80704B-F14F-4D10-957F-3271DD36D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33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F76C6-B3BB-428A-89CF-00ACE8F77A9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0704B-F14F-4D10-957F-3271DD36D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2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F8BCF58-A26D-0780-D325-0EB0ED63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1469" y="1134142"/>
            <a:ext cx="4200531" cy="4589717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 latinLnBrk="0"/>
            <a:r>
              <a:rPr lang="ko-KR" altLang="en-US" sz="6000" spc="100" dirty="0">
                <a:solidFill>
                  <a:schemeClr val="bg1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농심</a:t>
            </a:r>
            <a:r>
              <a:rPr lang="en-US" altLang="ko-KR" sz="6000" spc="100" dirty="0">
                <a:solidFill>
                  <a:schemeClr val="bg1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NDS</a:t>
            </a:r>
            <a:br>
              <a:rPr lang="ko-KR" altLang="en-US" sz="4800" dirty="0">
                <a:solidFill>
                  <a:schemeClr val="bg1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</a:br>
            <a:endParaRPr lang="en-US" altLang="ko-KR" sz="48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6ECBE1B-D5B1-204D-79A2-13666DD6D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1929" y="488351"/>
            <a:ext cx="5830426" cy="58812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en-US" altLang="ko-KR" sz="6000" dirty="0">
                <a:solidFill>
                  <a:schemeClr val="tx1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PT Interview</a:t>
            </a:r>
          </a:p>
          <a:p>
            <a:pPr algn="l" latinLnBrk="0"/>
            <a:endParaRPr lang="en-US" altLang="ko-KR" sz="600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  <a:p>
            <a:pPr algn="l" latinLnBrk="0"/>
            <a:endParaRPr lang="en-US" altLang="ko-KR" sz="600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  <a:p>
            <a:pPr algn="l" latinLnBrk="0"/>
            <a:endParaRPr lang="en-US" altLang="ko-KR" sz="400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  <a:p>
            <a:pPr algn="l" latinLnBrk="0"/>
            <a:r>
              <a:rPr lang="ko-KR" altLang="en-US" sz="2000" dirty="0">
                <a:solidFill>
                  <a:schemeClr val="tx1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   </a:t>
            </a:r>
            <a:r>
              <a:rPr lang="ko-KR" altLang="en-US" sz="2400" dirty="0">
                <a:solidFill>
                  <a:schemeClr val="tx1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최 정 아</a:t>
            </a:r>
            <a:endParaRPr lang="en-US" altLang="ko-KR" sz="240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  <a:p>
            <a:pPr algn="l" latinLnBrk="0"/>
            <a:r>
              <a:rPr lang="en-US" altLang="ko-KR" sz="2400" dirty="0">
                <a:solidFill>
                  <a:schemeClr val="tx1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  Choi </a:t>
            </a:r>
            <a:r>
              <a:rPr lang="en-US" altLang="ko-KR" sz="2400" dirty="0" err="1">
                <a:solidFill>
                  <a:schemeClr val="tx1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Jeong</a:t>
            </a:r>
            <a:r>
              <a:rPr lang="en-US" altLang="ko-KR" sz="2400" dirty="0">
                <a:solidFill>
                  <a:schemeClr val="tx1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 ah</a:t>
            </a:r>
            <a:endParaRPr lang="en-US" altLang="ko-KR" sz="200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  <a:p>
            <a:pPr algn="l" latinLnBrk="0"/>
            <a:endParaRPr lang="ko-KR" altLang="en-US" sz="2000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8ABC8B7-91E0-65EE-7650-01E41EE4C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9833" y="5512081"/>
            <a:ext cx="253691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30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11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05" name="Group 34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06" name="Rectangle 35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4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DF8BCF58-A26D-0780-D325-0EB0ED63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600721"/>
            <a:ext cx="8673427" cy="1317104"/>
          </a:xfrm>
          <a:solidFill>
            <a:schemeClr val="accent1">
              <a:hueOff val="0"/>
              <a:satOff val="0"/>
              <a:lumOff val="0"/>
              <a:alpha val="0"/>
            </a:schemeClr>
          </a:solidFill>
          <a:effectLst>
            <a:softEdge rad="0"/>
          </a:effectLst>
        </p:spPr>
        <p:txBody>
          <a:bodyPr vert="horz" lIns="228600" tIns="228600" rIns="228600" bIns="228600" rtlCol="0" anchor="ctr">
            <a:normAutofit/>
          </a:bodyPr>
          <a:lstStyle/>
          <a:p>
            <a:pPr latinLnBrk="0"/>
            <a:r>
              <a:rPr lang="en-US" altLang="ko-KR" sz="5400" b="0" i="0" kern="1200" cap="none" spc="100" dirty="0">
                <a:solidFill>
                  <a:schemeClr val="tx1"/>
                </a:solidFill>
                <a:effectLst/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CONTENTS</a:t>
            </a:r>
            <a:endParaRPr lang="en-US" altLang="ko-KR" sz="5400" b="0" i="0" kern="1200" cap="none" spc="-15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텍스트 개체 틀 5">
            <a:extLst>
              <a:ext uri="{FF2B5EF4-FFF2-40B4-BE49-F238E27FC236}">
                <a16:creationId xmlns:a16="http://schemas.microsoft.com/office/drawing/2014/main" id="{7133EFE7-4383-301B-D7C5-B4842017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2317605"/>
              </p:ext>
            </p:extLst>
          </p:nvPr>
        </p:nvGraphicFramePr>
        <p:xfrm>
          <a:off x="807721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60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81" name="Rectangle 6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F8BCF58-A26D-0780-D325-0EB0ED63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4" y="1142124"/>
            <a:ext cx="1429504" cy="2226681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 latinLnBrk="0"/>
            <a:br>
              <a:rPr lang="en-US" altLang="ko-KR" sz="3200" spc="100" dirty="0">
                <a:solidFill>
                  <a:schemeClr val="bg1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</a:br>
            <a:r>
              <a:rPr lang="ko-KR" altLang="en-US" sz="3200" spc="100" dirty="0">
                <a:solidFill>
                  <a:schemeClr val="bg1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소개</a:t>
            </a:r>
            <a:endParaRPr lang="en-US" altLang="ko-KR" sz="3200" spc="100" dirty="0">
              <a:solidFill>
                <a:schemeClr val="bg1"/>
              </a:solidFill>
            </a:endParaRPr>
          </a:p>
        </p:txBody>
      </p:sp>
      <p:sp>
        <p:nvSpPr>
          <p:cNvPr id="82" name="Isosceles Triangle 6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55" name="다이어그램 54">
            <a:extLst>
              <a:ext uri="{FF2B5EF4-FFF2-40B4-BE49-F238E27FC236}">
                <a16:creationId xmlns:a16="http://schemas.microsoft.com/office/drawing/2014/main" id="{B9C83D26-2CC3-AD88-8FFA-0DD6EE52E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788905"/>
              </p:ext>
            </p:extLst>
          </p:nvPr>
        </p:nvGraphicFramePr>
        <p:xfrm>
          <a:off x="2340000" y="216000"/>
          <a:ext cx="9540000" cy="64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그래픽 2" descr="여성 프로그래머 윤곽선">
            <a:extLst>
              <a:ext uri="{FF2B5EF4-FFF2-40B4-BE49-F238E27FC236}">
                <a16:creationId xmlns:a16="http://schemas.microsoft.com/office/drawing/2014/main" id="{1687023C-5057-B814-EE15-580FE0A0F5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2913" y="6126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0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81" name="Rectangle 6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F8BCF58-A26D-0780-D325-0EB0ED63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4" y="1142124"/>
            <a:ext cx="1429504" cy="2226681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 latinLnBrk="0"/>
            <a:br>
              <a:rPr lang="en-US" altLang="ko-KR" sz="3200" spc="100" dirty="0">
                <a:solidFill>
                  <a:schemeClr val="bg1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</a:br>
            <a:r>
              <a:rPr lang="ko-KR" altLang="en-US" sz="3200" spc="100" dirty="0">
                <a:solidFill>
                  <a:schemeClr val="bg1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참여사업</a:t>
            </a:r>
            <a:endParaRPr lang="en-US" altLang="ko-KR" sz="3200" spc="100" dirty="0">
              <a:solidFill>
                <a:schemeClr val="bg1"/>
              </a:solidFill>
            </a:endParaRPr>
          </a:p>
        </p:txBody>
      </p:sp>
      <p:sp>
        <p:nvSpPr>
          <p:cNvPr id="82" name="Isosceles Triangle 6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95011159-9A4C-FBC3-AAAC-16B54824A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1674747"/>
              </p:ext>
            </p:extLst>
          </p:nvPr>
        </p:nvGraphicFramePr>
        <p:xfrm>
          <a:off x="2340000" y="216000"/>
          <a:ext cx="9540000" cy="64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그래픽 2" descr="여성 프로그래머 윤곽선">
            <a:extLst>
              <a:ext uri="{FF2B5EF4-FFF2-40B4-BE49-F238E27FC236}">
                <a16:creationId xmlns:a16="http://schemas.microsoft.com/office/drawing/2014/main" id="{1687023C-5057-B814-EE15-580FE0A0F5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2913" y="6126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3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81" name="Rectangle 6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F8BCF58-A26D-0780-D325-0EB0ED63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4" y="1142124"/>
            <a:ext cx="1429504" cy="2226681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 latinLnBrk="0"/>
            <a:br>
              <a:rPr lang="en-US" altLang="ko-KR" sz="3200" spc="100" dirty="0">
                <a:solidFill>
                  <a:schemeClr val="bg1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</a:br>
            <a:r>
              <a:rPr lang="ko-KR" altLang="en-US" sz="3200" spc="100" dirty="0">
                <a:solidFill>
                  <a:schemeClr val="bg1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기술경험</a:t>
            </a:r>
            <a:endParaRPr lang="en-US" altLang="ko-KR" sz="3200" spc="100" dirty="0">
              <a:solidFill>
                <a:schemeClr val="bg1"/>
              </a:solidFill>
            </a:endParaRPr>
          </a:p>
        </p:txBody>
      </p:sp>
      <p:sp>
        <p:nvSpPr>
          <p:cNvPr id="82" name="Isosceles Triangle 6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D40E74E0-4312-C999-834C-B31951B2C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8747770"/>
              </p:ext>
            </p:extLst>
          </p:nvPr>
        </p:nvGraphicFramePr>
        <p:xfrm>
          <a:off x="2340000" y="216000"/>
          <a:ext cx="9540000" cy="64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그래픽 2" descr="여성 프로그래머 윤곽선">
            <a:extLst>
              <a:ext uri="{FF2B5EF4-FFF2-40B4-BE49-F238E27FC236}">
                <a16:creationId xmlns:a16="http://schemas.microsoft.com/office/drawing/2014/main" id="{1687023C-5057-B814-EE15-580FE0A0F5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2913" y="6126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7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81" name="Rectangle 6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6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D40E74E0-4312-C999-834C-B31951B2C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7024388"/>
              </p:ext>
            </p:extLst>
          </p:nvPr>
        </p:nvGraphicFramePr>
        <p:xfrm>
          <a:off x="2340000" y="216000"/>
          <a:ext cx="9540000" cy="64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그래픽 2" descr="여성 프로그래머 윤곽선">
            <a:extLst>
              <a:ext uri="{FF2B5EF4-FFF2-40B4-BE49-F238E27FC236}">
                <a16:creationId xmlns:a16="http://schemas.microsoft.com/office/drawing/2014/main" id="{1687023C-5057-B814-EE15-580FE0A0F5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913" y="612657"/>
            <a:ext cx="914400" cy="9144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5434C667-F304-3632-E714-966C18975B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92524" y="1142124"/>
            <a:ext cx="1429504" cy="222668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228600" tIns="228600" rIns="228600" bIns="22860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320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바탕체 Medium" panose="00000600000000000000" pitchFamily="2" charset="-127"/>
                <a:ea typeface="KoPub바탕체 Medium" panose="00000600000000000000" pitchFamily="2" charset="-127"/>
                <a:cs typeface="+mj-cs"/>
              </a:rPr>
            </a:br>
            <a:r>
              <a:rPr kumimoji="0" lang="ko-KR" altLang="en-US" sz="3200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바탕체 Medium" panose="00000600000000000000" pitchFamily="2" charset="-127"/>
                <a:ea typeface="KoPub바탕체 Medium" panose="00000600000000000000" pitchFamily="2" charset="-127"/>
                <a:cs typeface="+mj-cs"/>
              </a:rPr>
              <a:t>강점</a:t>
            </a:r>
            <a:endParaRPr kumimoji="0" lang="en-US" altLang="ko-KR" sz="3200" b="0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바탕체 Medium" panose="00000600000000000000" pitchFamily="2" charset="-127"/>
              <a:ea typeface="KoPub바탕체 Medium" panose="00000600000000000000" pitchFamily="2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634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81" name="Rectangle 6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F8BCF58-A26D-0780-D325-0EB0ED63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4" y="1142124"/>
            <a:ext cx="1429504" cy="2226681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 latinLnBrk="0"/>
            <a:br>
              <a:rPr lang="en-US" altLang="ko-KR" sz="3200" spc="100" dirty="0">
                <a:solidFill>
                  <a:schemeClr val="bg1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</a:br>
            <a:r>
              <a:rPr lang="ko-KR" altLang="en-US" sz="3200" spc="100" dirty="0">
                <a:solidFill>
                  <a:schemeClr val="bg1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다짐</a:t>
            </a:r>
            <a:endParaRPr lang="en-US" altLang="ko-KR" sz="3200" spc="100" dirty="0">
              <a:solidFill>
                <a:schemeClr val="bg1"/>
              </a:solidFill>
            </a:endParaRPr>
          </a:p>
        </p:txBody>
      </p:sp>
      <p:sp>
        <p:nvSpPr>
          <p:cNvPr id="82" name="Isosceles Triangle 6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D40E74E0-4312-C999-834C-B31951B2C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4381701"/>
              </p:ext>
            </p:extLst>
          </p:nvPr>
        </p:nvGraphicFramePr>
        <p:xfrm>
          <a:off x="2340000" y="216000"/>
          <a:ext cx="9540000" cy="64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그래픽 2" descr="여성 프로그래머 윤곽선">
            <a:extLst>
              <a:ext uri="{FF2B5EF4-FFF2-40B4-BE49-F238E27FC236}">
                <a16:creationId xmlns:a16="http://schemas.microsoft.com/office/drawing/2014/main" id="{1687023C-5057-B814-EE15-580FE0A0F5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2913" y="6126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F8BCF58-A26D-0780-D325-0EB0ED638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1854" y="2788033"/>
            <a:ext cx="6959446" cy="1662475"/>
          </a:xfrm>
        </p:spPr>
        <p:txBody>
          <a:bodyPr vert="horz" lIns="228600" tIns="228600" rIns="228600" bIns="228600" rtlCol="0">
            <a:noAutofit/>
          </a:bodyPr>
          <a:lstStyle/>
          <a:p>
            <a:pPr latinLnBrk="0"/>
            <a:br>
              <a:rPr lang="en-US" altLang="ko-KR" sz="6000" dirty="0"/>
            </a:br>
            <a:endParaRPr lang="en-US" altLang="ko-KR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603E52-6983-1806-8616-0612C86D9D38}"/>
              </a:ext>
            </a:extLst>
          </p:cNvPr>
          <p:cNvSpPr txBox="1"/>
          <p:nvPr/>
        </p:nvSpPr>
        <p:spPr>
          <a:xfrm>
            <a:off x="5063051" y="2921169"/>
            <a:ext cx="20658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Q&amp;A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485894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사용자 지정 7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6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아틀라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아틀라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343</TotalTime>
  <Words>209</Words>
  <Application>Microsoft Office PowerPoint</Application>
  <PresentationFormat>와이드스크린</PresentationFormat>
  <Paragraphs>81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KoPub바탕체 Medium</vt:lpstr>
      <vt:lpstr>맑은 고딕</vt:lpstr>
      <vt:lpstr>Calibri Light</vt:lpstr>
      <vt:lpstr>Rockwell</vt:lpstr>
      <vt:lpstr>Wingdings</vt:lpstr>
      <vt:lpstr>아틀라스</vt:lpstr>
      <vt:lpstr>농심NDS </vt:lpstr>
      <vt:lpstr>CONTENTS</vt:lpstr>
      <vt:lpstr> 소개</vt:lpstr>
      <vt:lpstr> 참여사업</vt:lpstr>
      <vt:lpstr> 기술경험</vt:lpstr>
      <vt:lpstr> 강점</vt:lpstr>
      <vt:lpstr> 다짐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농심NDS </dc:title>
  <dc:creator>최 정아</dc:creator>
  <cp:lastModifiedBy>최 정아</cp:lastModifiedBy>
  <cp:revision>43</cp:revision>
  <dcterms:created xsi:type="dcterms:W3CDTF">2022-09-10T10:15:35Z</dcterms:created>
  <dcterms:modified xsi:type="dcterms:W3CDTF">2022-09-12T05:04:28Z</dcterms:modified>
</cp:coreProperties>
</file>