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4"/>
  </p:sldMasterIdLst>
  <p:notesMasterIdLst>
    <p:notesMasterId r:id="rId39"/>
  </p:notesMasterIdLst>
  <p:handoutMasterIdLst>
    <p:handoutMasterId r:id="rId40"/>
  </p:handoutMasterIdLst>
  <p:sldIdLst>
    <p:sldId id="640" r:id="rId5"/>
    <p:sldId id="1115" r:id="rId6"/>
    <p:sldId id="1116" r:id="rId7"/>
    <p:sldId id="1117" r:id="rId8"/>
    <p:sldId id="1118" r:id="rId9"/>
    <p:sldId id="1119" r:id="rId10"/>
    <p:sldId id="1120" r:id="rId11"/>
    <p:sldId id="1121" r:id="rId12"/>
    <p:sldId id="1122" r:id="rId13"/>
    <p:sldId id="1123" r:id="rId14"/>
    <p:sldId id="1124" r:id="rId15"/>
    <p:sldId id="1125" r:id="rId16"/>
    <p:sldId id="1126" r:id="rId17"/>
    <p:sldId id="1127" r:id="rId18"/>
    <p:sldId id="1128" r:id="rId19"/>
    <p:sldId id="1129" r:id="rId20"/>
    <p:sldId id="1130" r:id="rId21"/>
    <p:sldId id="1131" r:id="rId22"/>
    <p:sldId id="1132" r:id="rId23"/>
    <p:sldId id="1133" r:id="rId24"/>
    <p:sldId id="1134" r:id="rId25"/>
    <p:sldId id="1135" r:id="rId26"/>
    <p:sldId id="1136" r:id="rId27"/>
    <p:sldId id="1137" r:id="rId28"/>
    <p:sldId id="1138" r:id="rId29"/>
    <p:sldId id="1139" r:id="rId30"/>
    <p:sldId id="1140" r:id="rId31"/>
    <p:sldId id="1141" r:id="rId32"/>
    <p:sldId id="1142" r:id="rId33"/>
    <p:sldId id="1143" r:id="rId34"/>
    <p:sldId id="1144" r:id="rId35"/>
    <p:sldId id="1145" r:id="rId36"/>
    <p:sldId id="1146" r:id="rId37"/>
    <p:sldId id="638" r:id="rId38"/>
  </p:sldIdLst>
  <p:sldSz cx="9906000" cy="6858000" type="A4"/>
  <p:notesSz cx="6858000" cy="9144000"/>
  <p:defaultTextStyle>
    <a:defPPr>
      <a:defRPr lang="en-US"/>
    </a:defPPr>
    <a:lvl1pPr marL="0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984" userDrawn="1">
          <p15:clr>
            <a:srgbClr val="A4A3A4"/>
          </p15:clr>
        </p15:guide>
        <p15:guide id="3" orient="horz" pos="120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orient="horz" pos="792" userDrawn="1">
          <p15:clr>
            <a:srgbClr val="A4A3A4"/>
          </p15:clr>
        </p15:guide>
        <p15:guide id="6" orient="horz" pos="3000" userDrawn="1">
          <p15:clr>
            <a:srgbClr val="A4A3A4"/>
          </p15:clr>
        </p15:guide>
        <p15:guide id="8" orient="horz" pos="3271" userDrawn="1">
          <p15:clr>
            <a:srgbClr val="A4A3A4"/>
          </p15:clr>
        </p15:guide>
        <p15:guide id="9" pos="1944" userDrawn="1">
          <p15:clr>
            <a:srgbClr val="A4A3A4"/>
          </p15:clr>
        </p15:guide>
        <p15:guide id="10" pos="2961" userDrawn="1">
          <p15:clr>
            <a:srgbClr val="A4A3A4"/>
          </p15:clr>
        </p15:guide>
        <p15:guide id="11" pos="217" userDrawn="1">
          <p15:clr>
            <a:srgbClr val="A4A3A4"/>
          </p15:clr>
        </p15:guide>
        <p15:guide id="12" pos="5774" userDrawn="1">
          <p15:clr>
            <a:srgbClr val="A4A3A4"/>
          </p15:clr>
        </p15:guide>
        <p15:guide id="13" pos="6023" userDrawn="1">
          <p15:clr>
            <a:srgbClr val="A4A3A4"/>
          </p15:clr>
        </p15:guide>
        <p15:guide id="14" pos="3120" userDrawn="1">
          <p15:clr>
            <a:srgbClr val="A4A3A4"/>
          </p15:clr>
        </p15:guide>
        <p15:guide id="15" pos="3851" userDrawn="1">
          <p15:clr>
            <a:srgbClr val="A4A3A4"/>
          </p15:clr>
        </p15:guide>
        <p15:guide id="16" pos="2129" userDrawn="1">
          <p15:clr>
            <a:srgbClr val="A4A3A4"/>
          </p15:clr>
        </p15:guide>
        <p15:guide id="17" pos="4033" userDrawn="1">
          <p15:clr>
            <a:srgbClr val="A4A3A4"/>
          </p15:clr>
        </p15:guide>
        <p15:guide id="18" orient="horz" pos="1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CDE5"/>
    <a:srgbClr val="83C937"/>
    <a:srgbClr val="6EA92D"/>
    <a:srgbClr val="C1DFF5"/>
    <a:srgbClr val="00D05E"/>
    <a:srgbClr val="01F9BE"/>
    <a:srgbClr val="01A982"/>
    <a:srgbClr val="5F7076"/>
    <a:srgbClr val="01A77F"/>
    <a:srgbClr val="0D4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4" autoAdjust="0"/>
    <p:restoredTop sz="95501" autoAdjust="0"/>
  </p:normalViewPr>
  <p:slideViewPr>
    <p:cSldViewPr snapToGrid="0">
      <p:cViewPr varScale="1">
        <p:scale>
          <a:sx n="70" d="100"/>
          <a:sy n="70" d="100"/>
        </p:scale>
        <p:origin x="1264" y="64"/>
      </p:cViewPr>
      <p:guideLst>
        <p:guide orient="horz" pos="3974"/>
        <p:guide orient="horz" pos="984"/>
        <p:guide orient="horz" pos="1200"/>
        <p:guide orient="horz" pos="482"/>
        <p:guide orient="horz" pos="792"/>
        <p:guide orient="horz" pos="3000"/>
        <p:guide orient="horz" pos="3271"/>
        <p:guide pos="1944"/>
        <p:guide pos="2961"/>
        <p:guide pos="217"/>
        <p:guide pos="5774"/>
        <p:guide pos="6023"/>
        <p:guide pos="3120"/>
        <p:guide pos="3851"/>
        <p:guide pos="2129"/>
        <p:guide pos="4033"/>
        <p:guide orient="horz" pos="142"/>
      </p:guideLst>
    </p:cSldViewPr>
  </p:slideViewPr>
  <p:outlineViewPr>
    <p:cViewPr>
      <p:scale>
        <a:sx n="33" d="100"/>
        <a:sy n="33" d="100"/>
      </p:scale>
      <p:origin x="0" y="198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-402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맑은 고딕" panose="020B0503020000020004" pitchFamily="50" charset="-127"/>
              <a:cs typeface="HP Simplified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8B55-319B-2D4F-AE49-6C1B6E1A4DDA}" type="datetimeFigureOut">
              <a:rPr lang="en-US" smtClean="0">
                <a:latin typeface="맑은 고딕" panose="020B0503020000020004" pitchFamily="50" charset="-127"/>
                <a:cs typeface="HP Simplified"/>
              </a:rPr>
              <a:pPr/>
              <a:t>2/25/2019</a:t>
            </a:fld>
            <a:endParaRPr lang="en-GB" dirty="0">
              <a:latin typeface="맑은 고딕" panose="020B0503020000020004" pitchFamily="50" charset="-127"/>
              <a:cs typeface="HP Simplified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맑은 고딕" panose="020B0503020000020004" pitchFamily="50" charset="-127"/>
              <a:cs typeface="HP Simplified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7340-60F0-7D46-BC5B-91B08A318A82}" type="slidenum">
              <a:rPr lang="en-GB" smtClean="0">
                <a:latin typeface="맑은 고딕" panose="020B0503020000020004" pitchFamily="50" charset="-127"/>
                <a:cs typeface="HP Simplified"/>
              </a:rPr>
              <a:pPr/>
              <a:t>‹#›</a:t>
            </a:fld>
            <a:endParaRPr lang="en-GB" dirty="0">
              <a:latin typeface="맑은 고딕" panose="020B0503020000020004" pitchFamily="50" charset="-127"/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93217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fld id="{2D9CAF8C-0805-8440-B43D-DCCAAA4D80CE}" type="datetimeFigureOut">
              <a:rPr lang="en-US" smtClean="0"/>
              <a:pPr/>
              <a:t>2/25/2019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fld id="{22A853E8-D85F-5D49-95D2-E1D96ABFE2B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80798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8" kern="1200">
        <a:solidFill>
          <a:schemeClr val="tx1"/>
        </a:solidFill>
        <a:latin typeface="맑은 고딕" panose="020B0503020000020004" pitchFamily="50" charset="-127"/>
        <a:ea typeface="+mn-ea"/>
        <a:cs typeface="맑은 고딕" panose="020B0503020000020004" pitchFamily="50" charset="-127"/>
      </a:defRPr>
    </a:lvl1pPr>
    <a:lvl2pPr marL="536433" algn="l" defTabSz="536433" rtl="0" eaLnBrk="1" latinLnBrk="0" hangingPunct="1">
      <a:defRPr sz="1408" kern="1200">
        <a:solidFill>
          <a:schemeClr val="tx1"/>
        </a:solidFill>
        <a:latin typeface="맑은 고딕" panose="020B0503020000020004" pitchFamily="50" charset="-127"/>
        <a:ea typeface="+mn-ea"/>
        <a:cs typeface="맑은 고딕" panose="020B0503020000020004" pitchFamily="50" charset="-127"/>
      </a:defRPr>
    </a:lvl2pPr>
    <a:lvl3pPr marL="1072866" algn="l" defTabSz="536433" rtl="0" eaLnBrk="1" latinLnBrk="0" hangingPunct="1">
      <a:defRPr sz="1408" kern="1200">
        <a:solidFill>
          <a:schemeClr val="tx1"/>
        </a:solidFill>
        <a:latin typeface="맑은 고딕" panose="020B0503020000020004" pitchFamily="50" charset="-127"/>
        <a:ea typeface="+mn-ea"/>
        <a:cs typeface="맑은 고딕" panose="020B0503020000020004" pitchFamily="50" charset="-127"/>
      </a:defRPr>
    </a:lvl3pPr>
    <a:lvl4pPr marL="1609298" algn="l" defTabSz="536433" rtl="0" eaLnBrk="1" latinLnBrk="0" hangingPunct="1">
      <a:defRPr sz="1408" kern="1200">
        <a:solidFill>
          <a:schemeClr val="tx1"/>
        </a:solidFill>
        <a:latin typeface="맑은 고딕" panose="020B0503020000020004" pitchFamily="50" charset="-127"/>
        <a:ea typeface="+mn-ea"/>
        <a:cs typeface="맑은 고딕" panose="020B0503020000020004" pitchFamily="50" charset="-127"/>
      </a:defRPr>
    </a:lvl4pPr>
    <a:lvl5pPr marL="2145731" algn="l" defTabSz="536433" rtl="0" eaLnBrk="1" latinLnBrk="0" hangingPunct="1">
      <a:defRPr sz="1408" kern="1200">
        <a:solidFill>
          <a:schemeClr val="tx1"/>
        </a:solidFill>
        <a:latin typeface="맑은 고딕" panose="020B0503020000020004" pitchFamily="50" charset="-127"/>
        <a:ea typeface="+mn-ea"/>
        <a:cs typeface="맑은 고딕" panose="020B0503020000020004" pitchFamily="50" charset="-127"/>
      </a:defRPr>
    </a:lvl5pPr>
    <a:lvl6pPr marL="2682164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4.gif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1" y="3130062"/>
            <a:ext cx="10433854" cy="3738621"/>
            <a:chOff x="-1" y="3130062"/>
            <a:chExt cx="10433854" cy="373862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" y="4955368"/>
              <a:ext cx="9904414" cy="1913315"/>
            </a:xfrm>
            <a:prstGeom prst="rect">
              <a:avLst/>
            </a:prstGeom>
          </p:spPr>
        </p:pic>
        <p:grpSp>
          <p:nvGrpSpPr>
            <p:cNvPr id="9" name="그룹 8"/>
            <p:cNvGrpSpPr/>
            <p:nvPr/>
          </p:nvGrpSpPr>
          <p:grpSpPr>
            <a:xfrm>
              <a:off x="5855360" y="3130062"/>
              <a:ext cx="4578493" cy="3706901"/>
              <a:chOff x="5855360" y="3305907"/>
              <a:chExt cx="4578493" cy="3706901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55360" y="5677668"/>
                <a:ext cx="4578493" cy="1335140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654" t="12692" r="24843" b="41155"/>
              <a:stretch/>
            </p:blipFill>
            <p:spPr>
              <a:xfrm>
                <a:off x="6580920" y="3305907"/>
                <a:ext cx="2980593" cy="3165231"/>
              </a:xfrm>
              <a:prstGeom prst="rect">
                <a:avLst/>
              </a:prstGeom>
            </p:spPr>
          </p:pic>
        </p:grpSp>
      </p:grp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762" y="2305368"/>
            <a:ext cx="8874933" cy="1865126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4400" b="0" dirty="0"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56615" y="5089956"/>
            <a:ext cx="8874933" cy="743446"/>
          </a:xfrm>
        </p:spPr>
        <p:txBody>
          <a:bodyPr vert="horz" wrap="square" lIns="0" tIns="0" rIns="0" bIns="0" rtlCol="0">
            <a:noAutofit/>
          </a:bodyPr>
          <a:lstStyle>
            <a:lvl1pPr>
              <a:defRPr lang="en-US" sz="2000" b="0" dirty="0"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B9CBF7-0F25-4169-BC41-A53BE71E1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t="58048"/>
          <a:stretch/>
        </p:blipFill>
        <p:spPr>
          <a:xfrm>
            <a:off x="329761" y="460483"/>
            <a:ext cx="2160000" cy="5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Frame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-1" y="4449786"/>
            <a:ext cx="9904414" cy="2418897"/>
            <a:chOff x="-1" y="4449786"/>
            <a:chExt cx="9904414" cy="241889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1" y="4955368"/>
              <a:ext cx="9904414" cy="1913315"/>
            </a:xfrm>
            <a:prstGeom prst="rect">
              <a:avLst/>
            </a:prstGeom>
          </p:spPr>
        </p:pic>
        <p:pic>
          <p:nvPicPr>
            <p:cNvPr id="24" name="그림 43" descr="지구도시2.png"/>
            <p:cNvPicPr>
              <a:picLocks noChangeAspect="1"/>
            </p:cNvPicPr>
            <p:nvPr/>
          </p:nvPicPr>
          <p:blipFill>
            <a:blip r:embed="rId3" cstate="print"/>
            <a:srcRect l="3326"/>
            <a:stretch>
              <a:fillRect/>
            </a:stretch>
          </p:blipFill>
          <p:spPr bwMode="auto">
            <a:xfrm rot="20880350">
              <a:off x="7064691" y="4449786"/>
              <a:ext cx="2531888" cy="20296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88" y="439200"/>
            <a:ext cx="9217025" cy="20259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30107" y="2567916"/>
            <a:ext cx="8535218" cy="49215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sz="3200" b="0" baseline="0" dirty="0"/>
            </a:lvl1pPr>
          </a:lstStyle>
          <a:p>
            <a:pPr lvl="0" defTabSz="914400">
              <a:lnSpc>
                <a:spcPct val="8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65621" y="3245443"/>
            <a:ext cx="8334539" cy="367113"/>
          </a:xfrm>
        </p:spPr>
        <p:txBody>
          <a:bodyPr vert="horz" lIns="0" tIns="0" rIns="0" bIns="0" rtlCol="0">
            <a:noAutofit/>
          </a:bodyPr>
          <a:lstStyle>
            <a:lvl1pPr marL="360000" indent="-360000">
              <a:lnSpc>
                <a:spcPct val="120000"/>
              </a:lnSpc>
              <a:buFont typeface="+mj-lt"/>
              <a:buAutoNum type="arabicPeriod"/>
              <a:defRPr lang="en-US" sz="20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 defTabSz="9144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</a:pPr>
            <a:r>
              <a:rPr lang="en-US" dirty="0"/>
              <a:t>Click to edit master subtitle style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 bwMode="gray">
          <a:xfrm>
            <a:off x="9127925" y="6549798"/>
            <a:ext cx="433387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536433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36433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 bwMode="gray">
          <a:xfrm>
            <a:off x="6719843" y="6558838"/>
            <a:ext cx="2457186" cy="20005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algn="r">
              <a:defRPr sz="700"/>
            </a:lvl1pPr>
          </a:lstStyle>
          <a:p>
            <a:pPr lvl="0"/>
            <a:r>
              <a:rPr lang="en-US" dirty="0"/>
              <a:t>Copyrightⓒ SISPAQ All Rights Reserved.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7B9CBF7-0F25-4169-BC41-A53BE71E1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58048"/>
          <a:stretch/>
        </p:blipFill>
        <p:spPr>
          <a:xfrm>
            <a:off x="344488" y="6533654"/>
            <a:ext cx="1080000" cy="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2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제목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black">
          <a:xfrm>
            <a:off x="248399" y="259561"/>
            <a:ext cx="9313113" cy="492443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 anchor="ctr" anchorCtr="0">
            <a:spAutoFit/>
          </a:bodyPr>
          <a:lstStyle>
            <a:lvl1pPr fontAlgn="auto" latinLnBrk="0">
              <a:defRPr kumimoji="1" lang="en-US" sz="2600" baseline="0" noProof="0" dirty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 fontAlgn="base" latinLnBrk="1">
              <a:spcAft>
                <a:spcPct val="0"/>
              </a:spcAft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11" name="타원 10"/>
          <p:cNvSpPr/>
          <p:nvPr/>
        </p:nvSpPr>
        <p:spPr bwMode="auto">
          <a:xfrm>
            <a:off x="-272074" y="2115072"/>
            <a:ext cx="144000" cy="144000"/>
          </a:xfrm>
          <a:prstGeom prst="ellipse">
            <a:avLst/>
          </a:prstGeom>
          <a:solidFill>
            <a:sysClr val="window" lastClr="FFFFFF">
              <a:lumMod val="95000"/>
            </a:sysClr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52520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제목 + 거버닝메세지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0982" y="258900"/>
            <a:ext cx="9360000" cy="49244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fontAlgn="auto" latinLnBrk="0">
              <a:defRPr kumimoji="1" lang="ko-KR" altLang="en-US" sz="2600" baseline="0" dirty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pPr lvl="0" fontAlgn="base" latinLnBrk="1">
              <a:spcAft>
                <a:spcPct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9136" y="1265631"/>
            <a:ext cx="9360000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fontAlgn="auto" latinLnBrk="0">
              <a:defRPr lang="ko-KR" altLang="en-US" sz="1200" b="0" dirty="0" smtClean="0">
                <a:solidFill>
                  <a:schemeClr val="tx1"/>
                </a:solidFill>
                <a:latin typeface="+mn-lt"/>
                <a:cs typeface="+mn-cs"/>
              </a:defRPr>
            </a:lvl1pPr>
            <a:lvl2pPr fontAlgn="auto" latinLnBrk="0">
              <a:defRPr kumimoji="1" lang="ko-KR" altLang="en-US" sz="1200" dirty="0">
                <a:solidFill>
                  <a:schemeClr val="tx1"/>
                </a:solidFill>
                <a:latin typeface="+mn-lt"/>
                <a:cs typeface="맑은 고딕" panose="020B0503020000020004" pitchFamily="50" charset="-127"/>
              </a:defRPr>
            </a:lvl2pPr>
          </a:lstStyle>
          <a:p>
            <a:pPr lvl="0" fontAlgn="base">
              <a:spcAft>
                <a:spcPct val="0"/>
              </a:spcAft>
              <a:buFont typeface="Wingdings" pitchFamily="2" charset="2"/>
            </a:pPr>
            <a:r>
              <a:rPr lang="ko-KR" altLang="en-US" dirty="0"/>
              <a:t>마스터 텍스트 스타일을 편집합니다</a:t>
            </a:r>
          </a:p>
          <a:p>
            <a:pPr marL="361950" lvl="1" indent="-180975" fontAlgn="base" latinLnBrk="1">
              <a:spcAft>
                <a:spcPct val="0"/>
              </a:spcAft>
              <a:buFont typeface="Arial" pitchFamily="34" charset="0"/>
              <a:buChar char="•"/>
            </a:pPr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4220523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97">
          <p15:clr>
            <a:srgbClr val="FBAE40"/>
          </p15:clr>
        </p15:guide>
        <p15:guide id="2" pos="217">
          <p15:clr>
            <a:srgbClr val="FBAE40"/>
          </p15:clr>
        </p15:guide>
        <p15:guide id="3" pos="6023">
          <p15:clr>
            <a:srgbClr val="FBAE40"/>
          </p15:clr>
        </p15:guide>
        <p15:guide id="4" orient="horz" pos="550">
          <p15:clr>
            <a:srgbClr val="FBAE40"/>
          </p15:clr>
        </p15:guide>
        <p15:guide id="5" orient="horz" pos="10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35435" y="2592000"/>
            <a:ext cx="8057128" cy="267560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400" noProof="0" dirty="0"/>
            </a:lvl1pPr>
          </a:lstStyle>
          <a:p>
            <a:pPr lvl="0" defTabSz="914400">
              <a:lnSpc>
                <a:spcPct val="80000"/>
              </a:lnSpc>
            </a:pPr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</a:t>
            </a:r>
            <a:br>
              <a:rPr lang="en-US" noProof="0" dirty="0"/>
            </a:br>
            <a:r>
              <a:rPr lang="en-US" noProof="0" dirty="0"/>
              <a:t>title style</a:t>
            </a:r>
          </a:p>
        </p:txBody>
      </p:sp>
      <p:pic>
        <p:nvPicPr>
          <p:cNvPr id="7" name="Picture 6" descr="HP_White_RGB_150_SM.png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5343" y="6162223"/>
            <a:ext cx="489600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56617" y="6345071"/>
            <a:ext cx="8680257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© Copyright 2015 Hewlett-Packard Enterprise, L.P. </a:t>
            </a:r>
            <a:r>
              <a:rPr lang="en-US" sz="700" b="0" i="0" baseline="0" dirty="0">
                <a:solidFill>
                  <a:schemeClr val="bg1"/>
                </a:solidFill>
                <a:latin typeface="+mn-lt"/>
                <a:cs typeface="HP Simplified"/>
              </a:rPr>
              <a:t> </a:t>
            </a:r>
            <a:r>
              <a:rPr lang="en-US" sz="700" b="0" i="0" dirty="0">
                <a:solidFill>
                  <a:schemeClr val="bg1"/>
                </a:solidFill>
                <a:latin typeface="+mn-lt"/>
                <a:cs typeface="HP Simplified"/>
              </a:rPr>
              <a:t>The information contained herein is subject to change without notice.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B9CBF7-0F25-4169-BC41-A53BE71E1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58048"/>
          <a:stretch/>
        </p:blipFill>
        <p:spPr>
          <a:xfrm>
            <a:off x="329761" y="460483"/>
            <a:ext cx="2160000" cy="5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89" y="228601"/>
            <a:ext cx="9060933" cy="902811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21889" y="1447801"/>
            <a:ext cx="9060933" cy="4957531"/>
          </a:xfrm>
        </p:spPr>
        <p:txBody>
          <a:bodyPr>
            <a:normAutofit/>
          </a:bodyPr>
          <a:lstStyle>
            <a:lvl1pPr marL="0" marR="0" indent="0" algn="l" defTabSz="743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600" spc="0" baseline="0">
                <a:latin typeface="+mn-lt"/>
              </a:defRPr>
            </a:lvl1pPr>
            <a:lvl2pPr marL="288909" marR="0" indent="-288909" algn="l" defTabSz="7431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167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325"/>
              </a:spcAft>
              <a:buNone/>
              <a:defRPr sz="1625"/>
            </a:lvl3pPr>
            <a:lvl4pPr marL="0" indent="0">
              <a:spcBef>
                <a:spcPts val="0"/>
              </a:spcBef>
              <a:spcAft>
                <a:spcPts val="325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325"/>
              </a:spcAft>
              <a:buNone/>
              <a:defRPr/>
            </a:lvl5pPr>
          </a:lstStyle>
          <a:p>
            <a:pPr marL="0" marR="0" lvl="0" indent="0" algn="l" defTabSz="74317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288909" marR="0" lvl="1" indent="-288909" algn="l" defTabSz="74317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167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068387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1351" y="1447799"/>
            <a:ext cx="9061582" cy="495753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14611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49530" bIns="990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90243" fontAlgn="base">
              <a:spcBef>
                <a:spcPct val="0"/>
              </a:spcBef>
              <a:spcAft>
                <a:spcPct val="0"/>
              </a:spcAft>
            </a:pPr>
            <a:endParaRPr lang="en-US" sz="2288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11" y="-3306"/>
            <a:ext cx="9897368" cy="68586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9060" tIns="49530" rIns="49530" bIns="990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90243" fontAlgn="base">
              <a:spcBef>
                <a:spcPct val="0"/>
              </a:spcBef>
              <a:spcAft>
                <a:spcPct val="0"/>
              </a:spcAft>
            </a:pPr>
            <a:endParaRPr lang="en-US" sz="2288" spc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16730" y="2930403"/>
            <a:ext cx="9125484" cy="110799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500" i="0" spc="0" baseline="0">
                <a:solidFill>
                  <a:srgbClr val="00B33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93485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44656" y="305796"/>
            <a:ext cx="9216000" cy="5281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defTabSz="914400">
              <a:lnSpc>
                <a:spcPct val="90000"/>
              </a:lnSpc>
            </a:pPr>
            <a:r>
              <a:rPr lang="en-US" noProof="0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56614" y="845658"/>
            <a:ext cx="9216000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marL="731520" lvl="3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en-US" noProof="0" dirty="0"/>
              <a:t>Fifth level</a:t>
            </a:r>
          </a:p>
        </p:txBody>
      </p:sp>
      <p:sp>
        <p:nvSpPr>
          <p:cNvPr id="11" name="Rectangle 6"/>
          <p:cNvSpPr/>
          <p:nvPr userDrawn="1"/>
        </p:nvSpPr>
        <p:spPr>
          <a:xfrm>
            <a:off x="344488" y="216000"/>
            <a:ext cx="9216000" cy="18288"/>
          </a:xfrm>
          <a:prstGeom prst="rect">
            <a:avLst/>
          </a:prstGeom>
          <a:solidFill>
            <a:srgbClr val="00B388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 bwMode="gray">
          <a:xfrm>
            <a:off x="9127925" y="6549798"/>
            <a:ext cx="433387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marL="0" algn="r" defTabSz="536433" rtl="0" eaLnBrk="1" latinLnBrk="0" hangingPunct="1">
              <a:defRPr sz="12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536433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536433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16F8AB-BCEA-4347-8BA6-BE776009BC89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F7A76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5F7A76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 userDrawn="1"/>
        </p:nvSpPr>
        <p:spPr bwMode="gray">
          <a:xfrm>
            <a:off x="6768945" y="6558838"/>
            <a:ext cx="2457186" cy="200055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defPPr>
              <a:defRPr lang="en-US"/>
            </a:defPPr>
            <a:lvl1pPr algn="r">
              <a:defRPr sz="700"/>
            </a:lvl1pPr>
          </a:lstStyle>
          <a:p>
            <a:pPr lvl="0"/>
            <a:r>
              <a:rPr lang="en-US" dirty="0">
                <a:solidFill>
                  <a:srgbClr val="5F7A76"/>
                </a:solidFill>
              </a:rPr>
              <a:t>Copyrightⓒ SISPAQ All Rights Reserved.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B9CBF7-0F25-4169-BC41-A53BE71E1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t="58048"/>
          <a:stretch/>
        </p:blipFill>
        <p:spPr>
          <a:xfrm>
            <a:off x="344488" y="6533654"/>
            <a:ext cx="1080000" cy="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7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52" r:id="rId2"/>
    <p:sldLayoutId id="2147483837" r:id="rId3"/>
    <p:sldLayoutId id="2147483855" r:id="rId4"/>
    <p:sldLayoutId id="2147483840" r:id="rId5"/>
    <p:sldLayoutId id="2147483861" r:id="rId6"/>
    <p:sldLayoutId id="2147483862" r:id="rId7"/>
    <p:sldLayoutId id="2147483863" r:id="rId8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kumimoji="1" lang="en-US" sz="2800" b="0" i="0" kern="1200" baseline="0" noProof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0" i="0" kern="1200" baseline="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 baseline="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맑은 고딕" panose="020B0503020000020004" pitchFamily="50" charset="-127"/>
        </a:defRPr>
      </a:lvl3pPr>
      <a:lvl4pPr marL="504000" indent="-14400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200" b="0" i="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88011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맑은 고딕" panose="020B0503020000020004" pitchFamily="50" charset="-127"/>
        <a:buChar char="-"/>
        <a:tabLst/>
        <a:defRPr sz="1400" b="0" i="0" kern="1200" baseline="0">
          <a:solidFill>
            <a:schemeClr val="tx1"/>
          </a:solidFill>
          <a:latin typeface="+mn-lt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7" userDrawn="1">
          <p15:clr>
            <a:srgbClr val="F26B43"/>
          </p15:clr>
        </p15:guide>
        <p15:guide id="3" pos="6023" userDrawn="1">
          <p15:clr>
            <a:srgbClr val="F26B43"/>
          </p15:clr>
        </p15:guide>
        <p15:guide id="4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29762" y="2305368"/>
            <a:ext cx="9025253" cy="1865126"/>
          </a:xfrm>
        </p:spPr>
        <p:txBody>
          <a:bodyPr/>
          <a:lstStyle/>
          <a:p>
            <a:pPr algn="ctr"/>
            <a:r>
              <a:rPr lang="en-US" altLang="ko-KR" sz="4000" b="1" dirty="0" smtClean="0">
                <a:solidFill>
                  <a:srgbClr val="002060"/>
                </a:solidFill>
              </a:rPr>
              <a:t>VBR Tape Library </a:t>
            </a:r>
            <a:r>
              <a:rPr lang="ko-KR" altLang="en-US" sz="4000" b="1" dirty="0" smtClean="0">
                <a:solidFill>
                  <a:srgbClr val="002060"/>
                </a:solidFill>
              </a:rPr>
              <a:t>구성 </a:t>
            </a:r>
            <a:r>
              <a:rPr lang="en-US" altLang="ko-KR" sz="4000" b="1" dirty="0" smtClean="0">
                <a:solidFill>
                  <a:srgbClr val="002060"/>
                </a:solidFill>
              </a:rPr>
              <a:t>– 9.5 U4</a:t>
            </a:r>
            <a:endParaRPr lang="ko-KR" alt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SISPAQ</a:t>
            </a:r>
          </a:p>
          <a:p>
            <a:r>
              <a:rPr lang="en-US" altLang="ko-KR" dirty="0" smtClean="0">
                <a:solidFill>
                  <a:srgbClr val="002060"/>
                </a:solidFill>
              </a:rPr>
              <a:t>2019.02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6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30E2C1D-7B5F-4DE3-9479-BDB378E9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 Library </a:t>
            </a:r>
            <a:r>
              <a:rPr lang="ko-KR" altLang="en-US" sz="2600" b="1" dirty="0">
                <a:solidFill>
                  <a:srgbClr val="002060"/>
                </a:solidFill>
              </a:rPr>
              <a:t>구성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B0585-8FBF-4539-A569-A26C2531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90" y="1662801"/>
            <a:ext cx="7041515" cy="42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7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5F9A58-8A0A-47AC-9523-1AE1AD1B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 Library </a:t>
            </a:r>
            <a:r>
              <a:rPr lang="ko-KR" altLang="en-US" sz="2600" b="1" dirty="0">
                <a:solidFill>
                  <a:srgbClr val="002060"/>
                </a:solidFill>
              </a:rPr>
              <a:t>구성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772FA-6892-4834-8ED8-C745D9A9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11" y="1638138"/>
            <a:ext cx="7257588" cy="43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8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972CB6-12E5-4930-8E1A-73F7934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B8079-F42E-4145-952D-9F6F6C4D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9" y="1624022"/>
            <a:ext cx="7081391" cy="42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3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972CB6-12E5-4930-8E1A-73F7934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153DDB-5B17-426A-BC7B-6B532086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591070"/>
            <a:ext cx="6258020" cy="44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7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972CB6-12E5-4930-8E1A-73F7934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B21C12-0C99-4A42-AD74-8C03A15A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3" y="1562210"/>
            <a:ext cx="6258913" cy="4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972CB6-12E5-4930-8E1A-73F7934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B59C53-0649-4BDD-AD55-519211B7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12" y="1562210"/>
            <a:ext cx="5995289" cy="42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5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7972CB6-12E5-4930-8E1A-73F7934C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16B3E0-381F-4697-91CB-C239107BD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74" y="1562210"/>
            <a:ext cx="6229370" cy="4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8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E14B48C-488C-495C-84A3-0EFC6EE4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Media Pool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C9DA6E-61F2-41FB-8837-23E40BA1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8" y="1562210"/>
            <a:ext cx="6174411" cy="44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6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71FF9-4F8A-4249-9296-7E4A5A1D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783" y="2483916"/>
            <a:ext cx="8874933" cy="743446"/>
          </a:xfrm>
        </p:spPr>
        <p:txBody>
          <a:bodyPr/>
          <a:lstStyle/>
          <a:p>
            <a:pPr algn="ctr"/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14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BA100-8DBC-4D82-8975-D8DF74AA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08" y="1562210"/>
            <a:ext cx="7379572" cy="4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9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9013A7E-1085-4D18-A7D7-C52944F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9" y="228601"/>
            <a:ext cx="9060933" cy="512691"/>
          </a:xfrm>
        </p:spPr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  <a:latin typeface="+mn-lt"/>
              </a:rPr>
              <a:t>Tape Library </a:t>
            </a:r>
            <a:r>
              <a:rPr lang="ko-KR" altLang="en-US" sz="2600" b="1" dirty="0">
                <a:solidFill>
                  <a:srgbClr val="002060"/>
                </a:solidFill>
                <a:latin typeface="+mn-lt"/>
              </a:rPr>
              <a:t>구성 및 구성도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9813CFA-1C2E-427F-8394-61664A0F529E}"/>
              </a:ext>
            </a:extLst>
          </p:cNvPr>
          <p:cNvGrpSpPr/>
          <p:nvPr/>
        </p:nvGrpSpPr>
        <p:grpSpPr>
          <a:xfrm>
            <a:off x="488731" y="2601597"/>
            <a:ext cx="4630070" cy="2543173"/>
            <a:chOff x="748477" y="1798144"/>
            <a:chExt cx="3744528" cy="1965782"/>
          </a:xfrm>
        </p:grpSpPr>
        <p:pic>
          <p:nvPicPr>
            <p:cNvPr id="5" name="Picture 16">
              <a:extLst>
                <a:ext uri="{FF2B5EF4-FFF2-40B4-BE49-F238E27FC236}">
                  <a16:creationId xmlns:a16="http://schemas.microsoft.com/office/drawing/2014/main" id="{134861DB-E81D-436A-9926-E32FC2CEE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5429"/>
            <a:stretch/>
          </p:blipFill>
          <p:spPr>
            <a:xfrm>
              <a:off x="1849882" y="1798144"/>
              <a:ext cx="788270" cy="4886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9E9F22-1FE3-4991-B5AE-263053BB68A5}"/>
                </a:ext>
              </a:extLst>
            </p:cNvPr>
            <p:cNvSpPr txBox="1"/>
            <p:nvPr/>
          </p:nvSpPr>
          <p:spPr>
            <a:xfrm>
              <a:off x="748477" y="1888073"/>
              <a:ext cx="1113879" cy="285480"/>
            </a:xfrm>
            <a:prstGeom prst="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900" b="1" dirty="0"/>
                <a:t>Veeam</a:t>
              </a:r>
            </a:p>
            <a:p>
              <a:pPr algn="ctr"/>
              <a:r>
                <a:rPr lang="en-GB" sz="900" b="1" dirty="0"/>
                <a:t>Backup &amp; Replication</a:t>
              </a:r>
              <a:endParaRPr lang="ru-RU" sz="9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F1839-CB9A-4472-B7FE-749BAA1C4071}"/>
                </a:ext>
              </a:extLst>
            </p:cNvPr>
            <p:cNvSpPr txBox="1"/>
            <p:nvPr/>
          </p:nvSpPr>
          <p:spPr>
            <a:xfrm>
              <a:off x="1625181" y="3478446"/>
              <a:ext cx="1246113" cy="28548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GB" sz="900" b="1" dirty="0"/>
                <a:t>Veeam Backup </a:t>
              </a:r>
              <a:r>
                <a:rPr lang="ru-RU" sz="900" b="1" dirty="0"/>
                <a:t/>
              </a:r>
              <a:br>
                <a:rPr lang="ru-RU" sz="900" b="1" dirty="0"/>
              </a:br>
              <a:r>
                <a:rPr lang="en-GB" sz="900" b="1" dirty="0"/>
                <a:t>&amp; Replication repository</a:t>
              </a:r>
              <a:endParaRPr lang="ru-RU" sz="900" b="1" dirty="0"/>
            </a:p>
          </p:txBody>
        </p:sp>
        <p:pic>
          <p:nvPicPr>
            <p:cNvPr id="8" name="Picture 30">
              <a:extLst>
                <a:ext uri="{FF2B5EF4-FFF2-40B4-BE49-F238E27FC236}">
                  <a16:creationId xmlns:a16="http://schemas.microsoft.com/office/drawing/2014/main" id="{25251E22-BA4D-4EFA-A9B9-C8438958D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8942" y="2903405"/>
              <a:ext cx="598585" cy="552540"/>
            </a:xfrm>
            <a:prstGeom prst="rect">
              <a:avLst/>
            </a:prstGeom>
          </p:spPr>
        </p:pic>
        <p:grpSp>
          <p:nvGrpSpPr>
            <p:cNvPr id="9" name="그룹 76">
              <a:extLst>
                <a:ext uri="{FF2B5EF4-FFF2-40B4-BE49-F238E27FC236}">
                  <a16:creationId xmlns:a16="http://schemas.microsoft.com/office/drawing/2014/main" id="{8F137FCD-870C-4850-938D-C1AB407A9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7481" y="2903405"/>
              <a:ext cx="647700" cy="853255"/>
              <a:chOff x="7772400" y="2362200"/>
              <a:chExt cx="457199" cy="605866"/>
            </a:xfrm>
          </p:grpSpPr>
          <p:pic>
            <p:nvPicPr>
              <p:cNvPr id="10" name="Picture 10" descr="dd-grey-tape-library">
                <a:extLst>
                  <a:ext uri="{FF2B5EF4-FFF2-40B4-BE49-F238E27FC236}">
                    <a16:creationId xmlns:a16="http://schemas.microsoft.com/office/drawing/2014/main" id="{3E4E82B2-AA64-4B8F-9CA6-15E1AC620E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2400" y="2362200"/>
                <a:ext cx="457199" cy="60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75">
                <a:extLst>
                  <a:ext uri="{FF2B5EF4-FFF2-40B4-BE49-F238E27FC236}">
                    <a16:creationId xmlns:a16="http://schemas.microsoft.com/office/drawing/2014/main" id="{9D35D06E-25C4-4DD7-8141-006CAB58C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8060" y="2581696"/>
                <a:ext cx="228600" cy="135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sz="1000" b="1" dirty="0">
                    <a:solidFill>
                      <a:schemeClr val="bg1"/>
                    </a:solidFill>
                    <a:latin typeface="+mn-lt"/>
                    <a:ea typeface="SJ정글고딕" pitchFamily="18" charset="-127"/>
                  </a:rPr>
                  <a:t>Tape</a:t>
                </a:r>
                <a:endParaRPr lang="ko-KR" altLang="en-US" sz="1000" b="1" dirty="0">
                  <a:solidFill>
                    <a:schemeClr val="bg1"/>
                  </a:solidFill>
                  <a:latin typeface="+mn-lt"/>
                  <a:ea typeface="SJ정글고딕" pitchFamily="18" charset="-127"/>
                </a:endParaRPr>
              </a:p>
            </p:txBody>
          </p:sp>
        </p:grpSp>
        <p:pic>
          <p:nvPicPr>
            <p:cNvPr id="12" name="Picture 24" descr="Tape1">
              <a:extLst>
                <a:ext uri="{FF2B5EF4-FFF2-40B4-BE49-F238E27FC236}">
                  <a16:creationId xmlns:a16="http://schemas.microsoft.com/office/drawing/2014/main" id="{F1F864B1-6D0D-4A42-80BE-1C27EA8CC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0430" y="3403276"/>
              <a:ext cx="2825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4" descr="Tape1">
              <a:extLst>
                <a:ext uri="{FF2B5EF4-FFF2-40B4-BE49-F238E27FC236}">
                  <a16:creationId xmlns:a16="http://schemas.microsoft.com/office/drawing/2014/main" id="{1EA17AF4-58B7-4EA7-8CF6-B4F59A596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9431" y="3215019"/>
              <a:ext cx="282575" cy="17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91E9DF1E-F443-4ECA-A651-BFD220F9EFEB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2514957" y="2049780"/>
              <a:ext cx="1456374" cy="853625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193C741-8DEC-4870-BB88-C292102EF6E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2244017" y="2286776"/>
              <a:ext cx="4218" cy="61662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F86A8B6-3825-4E90-93EC-2A7AAAC5EDDE}"/>
              </a:ext>
            </a:extLst>
          </p:cNvPr>
          <p:cNvSpPr txBox="1"/>
          <p:nvPr/>
        </p:nvSpPr>
        <p:spPr>
          <a:xfrm>
            <a:off x="5432245" y="2613139"/>
            <a:ext cx="4417967" cy="218521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</a:rPr>
              <a:t>Tape Job Type</a:t>
            </a: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endParaRPr lang="en-US" altLang="ko-KR" sz="1400" dirty="0">
              <a:solidFill>
                <a:srgbClr val="002060"/>
              </a:solidFill>
            </a:endParaRPr>
          </a:p>
          <a:p>
            <a:r>
              <a:rPr lang="en-US" altLang="ko-KR" sz="1350" b="1" dirty="0">
                <a:solidFill>
                  <a:srgbClr val="002060"/>
                </a:solidFill>
              </a:rPr>
              <a:t>1. Backup to Tape :</a:t>
            </a:r>
          </a:p>
          <a:p>
            <a:r>
              <a:rPr lang="en-US" altLang="ko-KR" sz="1350" dirty="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Backup Job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에 대한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Tape Copy (Backup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Job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Repositories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의 </a:t>
            </a:r>
            <a:r>
              <a:rPr lang="ko-KR" altLang="en-US" sz="11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    데이터를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Tape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으로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저장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en-US" altLang="ko-KR" sz="1100" dirty="0">
              <a:solidFill>
                <a:srgbClr val="002060"/>
              </a:solidFill>
            </a:endParaRPr>
          </a:p>
          <a:p>
            <a:endParaRPr lang="en-US" altLang="ko-KR" sz="1100" dirty="0">
              <a:solidFill>
                <a:srgbClr val="002060"/>
              </a:solidFill>
            </a:endParaRPr>
          </a:p>
          <a:p>
            <a:r>
              <a:rPr lang="en-US" altLang="ko-KR" sz="1350" b="1" dirty="0">
                <a:solidFill>
                  <a:srgbClr val="002060"/>
                </a:solidFill>
              </a:rPr>
              <a:t>2. File to Tape :</a:t>
            </a:r>
          </a:p>
          <a:p>
            <a:r>
              <a:rPr lang="en-US" altLang="ko-KR" sz="1350" dirty="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서버의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File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에 대한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Tape Copy (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서버의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File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을 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Tape</a:t>
            </a:r>
            <a:r>
              <a:rPr lang="ko-KR" altLang="en-US" sz="1100" dirty="0">
                <a:solidFill>
                  <a:srgbClr val="002060"/>
                </a:solidFill>
                <a:sym typeface="Wingdings" panose="05000000000000000000" pitchFamily="2" charset="2"/>
              </a:rPr>
              <a:t>으로 직접 백업</a:t>
            </a:r>
            <a:r>
              <a:rPr lang="en-US" altLang="ko-KR" sz="1100" dirty="0">
                <a:solidFill>
                  <a:srgbClr val="002060"/>
                </a:solidFill>
                <a:sym typeface="Wingdings" panose="05000000000000000000" pitchFamily="2" charset="2"/>
              </a:rPr>
              <a:t>)</a:t>
            </a:r>
            <a:endParaRPr lang="ko-KR" altLang="en-US" sz="1100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013E9-6739-4688-BF93-FDE95517138C}"/>
              </a:ext>
            </a:extLst>
          </p:cNvPr>
          <p:cNvSpPr txBox="1"/>
          <p:nvPr/>
        </p:nvSpPr>
        <p:spPr>
          <a:xfrm>
            <a:off x="398030" y="5466201"/>
            <a:ext cx="8368780" cy="40011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* Standard Edition</a:t>
            </a:r>
            <a:r>
              <a:rPr lang="ko-KR" altLang="en-US" sz="1000" dirty="0">
                <a:solidFill>
                  <a:srgbClr val="FF0000"/>
                </a:solidFill>
              </a:rPr>
              <a:t>은 </a:t>
            </a:r>
            <a:r>
              <a:rPr lang="en-US" altLang="ko-KR" sz="1000" dirty="0">
                <a:solidFill>
                  <a:srgbClr val="FF0000"/>
                </a:solidFill>
              </a:rPr>
              <a:t>“File to Tape”</a:t>
            </a:r>
            <a:r>
              <a:rPr lang="ko-KR" altLang="en-US" sz="1000" dirty="0">
                <a:solidFill>
                  <a:srgbClr val="FF0000"/>
                </a:solidFill>
              </a:rPr>
              <a:t>만을 지원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자동화된 원활한 </a:t>
            </a:r>
            <a:r>
              <a:rPr lang="en-US" altLang="ko-KR" sz="1000" dirty="0">
                <a:solidFill>
                  <a:srgbClr val="FF0000"/>
                </a:solidFill>
              </a:rPr>
              <a:t>Tape Out</a:t>
            </a:r>
            <a:r>
              <a:rPr lang="ko-KR" altLang="en-US" sz="1000" dirty="0">
                <a:solidFill>
                  <a:srgbClr val="FF0000"/>
                </a:solidFill>
              </a:rPr>
              <a:t>을 위해서는 </a:t>
            </a:r>
            <a:r>
              <a:rPr lang="en-US" altLang="ko-KR" sz="1000" dirty="0">
                <a:solidFill>
                  <a:srgbClr val="FF0000"/>
                </a:solidFill>
              </a:rPr>
              <a:t>Enterprise Edition </a:t>
            </a:r>
            <a:r>
              <a:rPr lang="ko-KR" altLang="en-US" sz="1000" dirty="0">
                <a:solidFill>
                  <a:srgbClr val="FF0000"/>
                </a:solidFill>
              </a:rPr>
              <a:t>이상으로 구성해야 함</a:t>
            </a:r>
            <a:r>
              <a:rPr lang="en-US" altLang="ko-KR" sz="1000" dirty="0">
                <a:solidFill>
                  <a:srgbClr val="FF0000"/>
                </a:solidFill>
              </a:rPr>
              <a:t>.)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72FB78-A8B8-43D9-AC52-0857B1F2DEE4}"/>
              </a:ext>
            </a:extLst>
          </p:cNvPr>
          <p:cNvSpPr txBox="1"/>
          <p:nvPr/>
        </p:nvSpPr>
        <p:spPr>
          <a:xfrm>
            <a:off x="290196" y="1539038"/>
            <a:ext cx="9384664" cy="73866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rgbClr val="002060"/>
                </a:solidFill>
              </a:rPr>
              <a:t>Veeam</a:t>
            </a:r>
            <a:r>
              <a:rPr lang="ko-KR" altLang="en-US" sz="1400" dirty="0">
                <a:solidFill>
                  <a:srgbClr val="002060"/>
                </a:solidFill>
              </a:rPr>
              <a:t>의 </a:t>
            </a:r>
            <a:r>
              <a:rPr lang="en-US" altLang="ko-KR" sz="1400" dirty="0">
                <a:solidFill>
                  <a:srgbClr val="002060"/>
                </a:solidFill>
              </a:rPr>
              <a:t>Tape Server</a:t>
            </a:r>
            <a:r>
              <a:rPr lang="ko-KR" altLang="en-US" sz="1400" dirty="0">
                <a:solidFill>
                  <a:srgbClr val="002060"/>
                </a:solidFill>
              </a:rPr>
              <a:t>를 구성함으로 표준화된 </a:t>
            </a:r>
            <a:r>
              <a:rPr lang="en-US" altLang="ko-KR" sz="1400" dirty="0">
                <a:solidFill>
                  <a:srgbClr val="002060"/>
                </a:solidFill>
              </a:rPr>
              <a:t>Tape Library</a:t>
            </a:r>
            <a:r>
              <a:rPr lang="ko-KR" altLang="en-US" sz="1400" dirty="0">
                <a:solidFill>
                  <a:srgbClr val="002060"/>
                </a:solidFill>
              </a:rPr>
              <a:t>를 지원합니다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sz="1400" dirty="0">
                <a:solidFill>
                  <a:srgbClr val="002060"/>
                </a:solidFill>
              </a:rPr>
              <a:t>백업 </a:t>
            </a:r>
            <a:r>
              <a:rPr lang="en-US" altLang="ko-KR" sz="1400" dirty="0">
                <a:solidFill>
                  <a:srgbClr val="002060"/>
                </a:solidFill>
              </a:rPr>
              <a:t>Type</a:t>
            </a:r>
            <a:r>
              <a:rPr lang="ko-KR" altLang="en-US" sz="1400" dirty="0">
                <a:solidFill>
                  <a:srgbClr val="002060"/>
                </a:solidFill>
              </a:rPr>
              <a:t>은 </a:t>
            </a:r>
            <a:r>
              <a:rPr lang="en-US" altLang="ko-KR" sz="1400" dirty="0">
                <a:solidFill>
                  <a:srgbClr val="002060"/>
                </a:solidFill>
              </a:rPr>
              <a:t>Managed Server</a:t>
            </a:r>
            <a:r>
              <a:rPr lang="ko-KR" altLang="en-US" sz="1400" dirty="0">
                <a:solidFill>
                  <a:srgbClr val="002060"/>
                </a:solidFill>
              </a:rPr>
              <a:t>의 </a:t>
            </a:r>
            <a:r>
              <a:rPr lang="en-US" altLang="ko-KR" sz="1400" dirty="0">
                <a:solidFill>
                  <a:srgbClr val="002060"/>
                </a:solidFill>
              </a:rPr>
              <a:t>File</a:t>
            </a:r>
            <a:r>
              <a:rPr lang="ko-KR" altLang="en-US" sz="1400" dirty="0">
                <a:solidFill>
                  <a:srgbClr val="002060"/>
                </a:solidFill>
              </a:rPr>
              <a:t>을 </a:t>
            </a:r>
            <a:r>
              <a:rPr lang="en-US" altLang="ko-KR" sz="1400" dirty="0">
                <a:solidFill>
                  <a:srgbClr val="002060"/>
                </a:solidFill>
              </a:rPr>
              <a:t>Tape</a:t>
            </a:r>
            <a:r>
              <a:rPr lang="ko-KR" altLang="en-US" sz="1400" dirty="0">
                <a:solidFill>
                  <a:srgbClr val="002060"/>
                </a:solidFill>
              </a:rPr>
              <a:t>으로 직접 백업하는 </a:t>
            </a:r>
            <a:r>
              <a:rPr lang="en-US" altLang="ko-KR" sz="1400" dirty="0">
                <a:solidFill>
                  <a:srgbClr val="002060"/>
                </a:solidFill>
              </a:rPr>
              <a:t>“File to Tape”</a:t>
            </a:r>
            <a:r>
              <a:rPr lang="ko-KR" altLang="en-US" sz="1400" dirty="0">
                <a:solidFill>
                  <a:srgbClr val="002060"/>
                </a:solidFill>
              </a:rPr>
              <a:t>과 백업된 데이터</a:t>
            </a:r>
            <a:r>
              <a:rPr lang="en-US" altLang="ko-KR" sz="1400" dirty="0">
                <a:solidFill>
                  <a:srgbClr val="002060"/>
                </a:solidFill>
              </a:rPr>
              <a:t>(Job)</a:t>
            </a:r>
            <a:r>
              <a:rPr lang="ko-KR" altLang="en-US" sz="1400" dirty="0">
                <a:solidFill>
                  <a:srgbClr val="002060"/>
                </a:solidFill>
              </a:rPr>
              <a:t>을 </a:t>
            </a:r>
            <a:r>
              <a:rPr lang="en-US" altLang="ko-KR" sz="1400" dirty="0">
                <a:solidFill>
                  <a:srgbClr val="002060"/>
                </a:solidFill>
              </a:rPr>
              <a:t>Tape Out</a:t>
            </a:r>
            <a:r>
              <a:rPr lang="ko-KR" altLang="en-US" sz="1400" dirty="0">
                <a:solidFill>
                  <a:srgbClr val="002060"/>
                </a:solidFill>
              </a:rPr>
              <a:t>하는 </a:t>
            </a:r>
            <a:r>
              <a:rPr lang="en-US" altLang="ko-KR" sz="1400" dirty="0">
                <a:solidFill>
                  <a:srgbClr val="002060"/>
                </a:solidFill>
              </a:rPr>
              <a:t>“Backup to Tape”</a:t>
            </a:r>
            <a:r>
              <a:rPr lang="ko-KR" altLang="en-US" sz="1400" dirty="0">
                <a:solidFill>
                  <a:srgbClr val="002060"/>
                </a:solidFill>
              </a:rPr>
              <a:t>이 있습니다</a:t>
            </a:r>
            <a:r>
              <a:rPr lang="en-US" altLang="ko-KR" sz="1400" dirty="0">
                <a:solidFill>
                  <a:srgbClr val="002060"/>
                </a:solidFill>
              </a:rPr>
              <a:t>.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7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228DC5-40D7-4A16-97D9-D430616E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19" y="1562211"/>
            <a:ext cx="5981922" cy="42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A5BAEB-CF20-4A25-8298-1E80667AB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1601328"/>
            <a:ext cx="8651240" cy="43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32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 smtClean="0">
                <a:solidFill>
                  <a:srgbClr val="002060"/>
                </a:solidFill>
              </a:rPr>
              <a:t>생성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D607B5-E5F7-41F1-A174-D2D4A8A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80" y="1664779"/>
            <a:ext cx="5991101" cy="42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3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Backup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To Tape Job </a:t>
            </a:r>
            <a:r>
              <a:rPr lang="ko-KR" altLang="en-US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76F9EA-DF32-4503-ADB1-B014A8BC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5" y="1562210"/>
            <a:ext cx="6285222" cy="4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21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A2D55E-4672-43A5-9376-DE6AE32D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04" y="1568235"/>
            <a:ext cx="6243882" cy="446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616420-743E-4F66-A239-DE6F4227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70B53C-4A8C-4F60-92EF-304A8D775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67" y="1592261"/>
            <a:ext cx="6211888" cy="443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E543C9-EFB9-49DD-BC5E-0097CE22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Backup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Job </a:t>
            </a:r>
            <a:r>
              <a:rPr lang="ko-KR" altLang="en-US" sz="2600" b="1" dirty="0">
                <a:solidFill>
                  <a:srgbClr val="002060"/>
                </a:solidFill>
              </a:rPr>
              <a:t>수행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945AA-DC01-446C-B9FC-2E8C5A0E1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668058"/>
            <a:ext cx="7025006" cy="432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71FF9-4F8A-4249-9296-7E4A5A1D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2310180"/>
            <a:ext cx="8874933" cy="743446"/>
          </a:xfrm>
        </p:spPr>
        <p:txBody>
          <a:bodyPr/>
          <a:lstStyle/>
          <a:p>
            <a:pPr algn="ctr"/>
            <a:r>
              <a:rPr lang="en-US" altLang="ko-KR" sz="2600" b="1" dirty="0">
                <a:solidFill>
                  <a:srgbClr val="002060"/>
                </a:solidFill>
              </a:rPr>
              <a:t>File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to Tape Job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7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220163-1950-4518-A528-69EAE3AA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File 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D8F739-A209-4B07-A548-157C6D26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6" y="1641909"/>
            <a:ext cx="7333069" cy="44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8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220163-1950-4518-A528-69EAE3AA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File 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5D3C2-E9B0-48B3-8787-92456C4C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0" y="1643301"/>
            <a:ext cx="8633604" cy="42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3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BE44992-2993-43FE-B574-98285E0D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 Library </a:t>
            </a:r>
            <a:r>
              <a:rPr lang="ko-KR" altLang="en-US" sz="2600" b="1" dirty="0">
                <a:solidFill>
                  <a:srgbClr val="002060"/>
                </a:solidFill>
              </a:rPr>
              <a:t>구성도</a:t>
            </a:r>
          </a:p>
        </p:txBody>
      </p:sp>
      <p:pic>
        <p:nvPicPr>
          <p:cNvPr id="1026" name="Picture 2" descr="Tape Environment">
            <a:extLst>
              <a:ext uri="{FF2B5EF4-FFF2-40B4-BE49-F238E27FC236}">
                <a16:creationId xmlns:a16="http://schemas.microsoft.com/office/drawing/2014/main" id="{5F31EEBE-3314-4D16-85E9-02056F4C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48" y="1917304"/>
            <a:ext cx="6544315" cy="382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649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902BA7A-884C-4AE2-8DB0-040A6C00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File 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BEF2D9-5AE2-4910-8161-3ABD05FE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7" y="1836176"/>
            <a:ext cx="4558250" cy="3252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F8829-D131-40C1-915F-6005B1EB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558" y="1836176"/>
            <a:ext cx="4569088" cy="325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FBD73E8-C031-48E6-8418-1A87BC5A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File 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2C50A7-B5C7-4DE9-9365-42187BA85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13" y="1625283"/>
            <a:ext cx="5825452" cy="41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2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D9DC40E-A7CE-49FE-B271-696B19B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File to Tape Job </a:t>
            </a:r>
            <a:r>
              <a:rPr lang="ko-KR" altLang="en-US" sz="2600" b="1" dirty="0">
                <a:solidFill>
                  <a:srgbClr val="002060"/>
                </a:solidFill>
              </a:rPr>
              <a:t>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421B73-B14B-4D95-937E-A8899E01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4" y="1670945"/>
            <a:ext cx="5994022" cy="42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5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D6A3ACC-3F4A-4650-A382-62F18010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File to Tape Job </a:t>
            </a:r>
            <a:r>
              <a:rPr lang="ko-KR" altLang="en-US" b="1" dirty="0">
                <a:solidFill>
                  <a:srgbClr val="002060"/>
                </a:solidFill>
              </a:rPr>
              <a:t>수행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화면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90092-305F-4FD8-866D-DE990A96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" y="1562210"/>
            <a:ext cx="8263255" cy="43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2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835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BA3D55-4789-4562-9D29-2DA9E15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Library </a:t>
            </a:r>
            <a:r>
              <a:rPr lang="ko-KR" altLang="en-US" sz="2600" b="1" dirty="0">
                <a:solidFill>
                  <a:srgbClr val="002060"/>
                </a:solidFill>
              </a:rPr>
              <a:t>연결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1F9F69-D32C-4EB9-B50C-C13E4642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89" y="1648562"/>
            <a:ext cx="5122854" cy="42610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4CEC0E-DA1E-46CC-8DCC-FFF5AACE3B60}"/>
              </a:ext>
            </a:extLst>
          </p:cNvPr>
          <p:cNvSpPr/>
          <p:nvPr/>
        </p:nvSpPr>
        <p:spPr bwMode="auto">
          <a:xfrm>
            <a:off x="577850" y="3573463"/>
            <a:ext cx="2113280" cy="239395"/>
          </a:xfrm>
          <a:prstGeom prst="rect">
            <a:avLst/>
          </a:prstGeom>
          <a:solidFill>
            <a:srgbClr val="93EB20">
              <a:alpha val="10000"/>
            </a:srgb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060" tIns="49530" rIns="49530" bIns="990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90243" fontAlgn="base">
              <a:spcBef>
                <a:spcPct val="0"/>
              </a:spcBef>
              <a:spcAft>
                <a:spcPct val="0"/>
              </a:spcAft>
            </a:pPr>
            <a:endParaRPr lang="ko-KR" altLang="en-US" sz="228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9A555C-2113-4A4D-8EBE-8C0CE515EB29}"/>
              </a:ext>
            </a:extLst>
          </p:cNvPr>
          <p:cNvSpPr/>
          <p:nvPr/>
        </p:nvSpPr>
        <p:spPr bwMode="auto">
          <a:xfrm>
            <a:off x="577850" y="4511890"/>
            <a:ext cx="2113280" cy="239395"/>
          </a:xfrm>
          <a:prstGeom prst="rect">
            <a:avLst/>
          </a:prstGeom>
          <a:solidFill>
            <a:srgbClr val="93EB20">
              <a:alpha val="10000"/>
            </a:srgbClr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9060" tIns="49530" rIns="49530" bIns="990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90243" fontAlgn="base">
              <a:spcBef>
                <a:spcPct val="0"/>
              </a:spcBef>
              <a:spcAft>
                <a:spcPct val="0"/>
              </a:spcAft>
            </a:pPr>
            <a:endParaRPr lang="ko-KR" altLang="en-US" sz="2288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0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70E086-FAD3-43C2-B83F-07964DD3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 Infrastructure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D22813-80F7-4AEC-914A-89E44F569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20" y="1636505"/>
            <a:ext cx="7099300" cy="42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76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BA3D55-4789-4562-9D29-2DA9E15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Server </a:t>
            </a:r>
            <a:r>
              <a:rPr lang="ko-KR" altLang="en-US" sz="2600" b="1" dirty="0">
                <a:solidFill>
                  <a:srgbClr val="002060"/>
                </a:solidFill>
              </a:rPr>
              <a:t>구성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A255FC-D3CD-4AEF-8D74-1285DD52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34" y="1591102"/>
            <a:ext cx="7207292" cy="43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1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BA3D55-4789-4562-9D29-2DA9E15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Server </a:t>
            </a:r>
            <a:r>
              <a:rPr lang="ko-KR" altLang="en-US" sz="2600" b="1" dirty="0">
                <a:solidFill>
                  <a:srgbClr val="002060"/>
                </a:solidFill>
              </a:rPr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8620C3-B452-4681-BAE5-297B5A54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06" y="1930717"/>
            <a:ext cx="4772484" cy="34188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59E451-9C9F-4661-BCB3-869300C6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48" y="2664251"/>
            <a:ext cx="4679354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8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BA3D55-4789-4562-9D29-2DA9E15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Server </a:t>
            </a:r>
            <a:r>
              <a:rPr lang="ko-KR" altLang="en-US" sz="2600" b="1" dirty="0">
                <a:solidFill>
                  <a:srgbClr val="002060"/>
                </a:solidFill>
              </a:rPr>
              <a:t>구성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BF218F-2D0B-4A80-8169-B506D5AE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5" y="1562211"/>
            <a:ext cx="7211231" cy="436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0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BA3D55-4789-4562-9D29-2DA9E15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b="1" dirty="0">
                <a:solidFill>
                  <a:srgbClr val="002060"/>
                </a:solidFill>
              </a:rPr>
              <a:t>Tape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Library</a:t>
            </a:r>
            <a:r>
              <a:rPr lang="ko-KR" altLang="en-US" sz="2600" b="1" dirty="0">
                <a:solidFill>
                  <a:srgbClr val="002060"/>
                </a:solidFill>
              </a:rPr>
              <a:t> </a:t>
            </a:r>
            <a:r>
              <a:rPr lang="en-US" altLang="ko-KR" sz="2600" b="1" dirty="0">
                <a:solidFill>
                  <a:srgbClr val="002060"/>
                </a:solidFill>
              </a:rPr>
              <a:t>Scan</a:t>
            </a:r>
            <a:endParaRPr lang="ko-KR" altLang="en-US" sz="26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34891E-DD2A-4EFB-BF75-50107FB2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6" y="1562210"/>
            <a:ext cx="7234959" cy="43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사용자 지정 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P Theme colors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96D6"/>
      </a:accent1>
      <a:accent2>
        <a:srgbClr val="F05332"/>
      </a:accent2>
      <a:accent3>
        <a:srgbClr val="B7CA34"/>
      </a:accent3>
      <a:accent4>
        <a:srgbClr val="87898B"/>
      </a:accent4>
      <a:accent5>
        <a:srgbClr val="B9B8BB"/>
      </a:accent5>
      <a:accent6>
        <a:srgbClr val="E5E8E8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12D574FB83142B5FD0F9104DC6FB0" ma:contentTypeVersion="8" ma:contentTypeDescription="Create a new document." ma:contentTypeScope="" ma:versionID="b13f64b187f6339b3de9540fe060f068">
  <xsd:schema xmlns:xsd="http://www.w3.org/2001/XMLSchema" xmlns:xs="http://www.w3.org/2001/XMLSchema" xmlns:p="http://schemas.microsoft.com/office/2006/metadata/properties" xmlns:ns2="d5ad5796-9a3d-4ed0-b1e0-1ed037c80903" xmlns:ns3="8e7c352d-095d-47bb-9ac1-efcd9287d26f" targetNamespace="http://schemas.microsoft.com/office/2006/metadata/properties" ma:root="true" ma:fieldsID="2cf30c125cfc583dcd3b5fa562d2e1bb" ns2:_="" ns3:_="">
    <xsd:import namespace="d5ad5796-9a3d-4ed0-b1e0-1ed037c80903"/>
    <xsd:import namespace="8e7c352d-095d-47bb-9ac1-efcd9287d2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d5796-9a3d-4ed0-b1e0-1ed037c809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c352d-095d-47bb-9ac1-efcd9287d2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D55D7E-0DE9-415B-B9D8-1A083D2C4291}">
  <ds:schemaRefs>
    <ds:schemaRef ds:uri="d5ad5796-9a3d-4ed0-b1e0-1ed037c80903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8e7c352d-095d-47bb-9ac1-efcd9287d26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4911B99-B5DC-4561-AED4-57F9F32CC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d5796-9a3d-4ed0-b1e0-1ed037c80903"/>
    <ds:schemaRef ds:uri="8e7c352d-095d-47bb-9ac1-efcd9287d2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FFA1BC-1D6C-46F4-B0B3-E2EE80778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HP_PPT_Standard_template_16x9_Jan2013</Template>
  <TotalTime>12298</TotalTime>
  <Words>251</Words>
  <Application>Microsoft Office PowerPoint</Application>
  <PresentationFormat>A4 용지(210x297mm)</PresentationFormat>
  <Paragraphs>51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HP Simplified</vt:lpstr>
      <vt:lpstr>Lucida Grande</vt:lpstr>
      <vt:lpstr>SJ정글고딕</vt:lpstr>
      <vt:lpstr>맑은 고딕</vt:lpstr>
      <vt:lpstr>Arial</vt:lpstr>
      <vt:lpstr>Segoe UI</vt:lpstr>
      <vt:lpstr>Wingdings</vt:lpstr>
      <vt:lpstr>Title with content</vt:lpstr>
      <vt:lpstr>VBR Tape Library 구성 – 9.5 U4</vt:lpstr>
      <vt:lpstr>Tape Library 구성 및 구성도</vt:lpstr>
      <vt:lpstr>Tape Library 구성도</vt:lpstr>
      <vt:lpstr>Tape Library 연결 확인</vt:lpstr>
      <vt:lpstr>Tape Infrastructure</vt:lpstr>
      <vt:lpstr>Tape Server 구성</vt:lpstr>
      <vt:lpstr>Tape Server 구성</vt:lpstr>
      <vt:lpstr>Tape Server 구성</vt:lpstr>
      <vt:lpstr>Tape Library Scan</vt:lpstr>
      <vt:lpstr>Tape Library 구성 결과</vt:lpstr>
      <vt:lpstr>Tape Library 구성 결과</vt:lpstr>
      <vt:lpstr>Media Pool</vt:lpstr>
      <vt:lpstr>Media Pool</vt:lpstr>
      <vt:lpstr>Media Pool</vt:lpstr>
      <vt:lpstr>Media Pool</vt:lpstr>
      <vt:lpstr>Media Pool</vt:lpstr>
      <vt:lpstr>Media Pool</vt:lpstr>
      <vt:lpstr>PowerPoint 프레젠테이션</vt:lpstr>
      <vt:lpstr>Backup To Tape Job 생성</vt:lpstr>
      <vt:lpstr>Backup To Tape Job 생성</vt:lpstr>
      <vt:lpstr>Backup To Tape Job 생성</vt:lpstr>
      <vt:lpstr>Backup To Tape Job 생성</vt:lpstr>
      <vt:lpstr>Backup To Tape Job 생성</vt:lpstr>
      <vt:lpstr>Backup To Tape Job 생성</vt:lpstr>
      <vt:lpstr>Backup To Tape Job 생성</vt:lpstr>
      <vt:lpstr>Backup to Tape Job 수행 화면</vt:lpstr>
      <vt:lpstr>PowerPoint 프레젠테이션</vt:lpstr>
      <vt:lpstr>File to Tape Job 생성</vt:lpstr>
      <vt:lpstr>File to Tape Job 생성</vt:lpstr>
      <vt:lpstr>File to Tape Job 생성</vt:lpstr>
      <vt:lpstr>File to Tape Job 생성</vt:lpstr>
      <vt:lpstr>File to Tape Job 생성</vt:lpstr>
      <vt:lpstr>File to Tape Job 수행 화면</vt:lpstr>
      <vt:lpstr>Thank you</vt:lpstr>
    </vt:vector>
  </TitlesOfParts>
  <Company>Hewlett Packard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Na, Seung-Gu (Presales)</dc:creator>
  <cp:lastModifiedBy>문 성일</cp:lastModifiedBy>
  <cp:revision>788</cp:revision>
  <cp:lastPrinted>2012-04-13T15:38:33Z</cp:lastPrinted>
  <dcterms:created xsi:type="dcterms:W3CDTF">2014-08-14T06:18:01Z</dcterms:created>
  <dcterms:modified xsi:type="dcterms:W3CDTF">2019-02-25T01:05:29Z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0x010100AEF12D574FB83142B5FD0F9104DC6FB0</vt:lpwstr>
  </property>
</Properties>
</file>