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442950" cy="7561263"/>
  <p:notesSz cx="6807200" cy="9939338"/>
  <p:embeddedFontLst>
    <p:embeddedFont>
      <p:font typeface="나눔고딕" panose="020B0600000101010101" charset="-127"/>
      <p:regular r:id="rId18"/>
      <p:bold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en-US"/>
    </a:defPPr>
    <a:lvl1pPr marL="0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51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01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253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004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754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504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256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007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3892" userDrawn="1">
          <p15:clr>
            <a:srgbClr val="A4A3A4"/>
          </p15:clr>
        </p15:guide>
        <p15:guide id="3" pos="4767" userDrawn="1">
          <p15:clr>
            <a:srgbClr val="A4A3A4"/>
          </p15:clr>
        </p15:guide>
        <p15:guide id="4" pos="288" userDrawn="1">
          <p15:clr>
            <a:srgbClr val="A4A3A4"/>
          </p15:clr>
        </p15:guide>
        <p15:guide id="5" pos="7301" userDrawn="1">
          <p15:clr>
            <a:srgbClr val="A4A3A4"/>
          </p15:clr>
        </p15:guide>
        <p15:guide id="6" orient="horz" pos="2563" userDrawn="1">
          <p15:clr>
            <a:srgbClr val="A4A3A4"/>
          </p15:clr>
        </p15:guide>
        <p15:guide id="7" orient="horz" pos="1021" userDrawn="1">
          <p15:clr>
            <a:srgbClr val="A4A3A4"/>
          </p15:clr>
        </p15:guide>
        <p15:guide id="8" orient="horz" pos="2041" userDrawn="1">
          <p15:clr>
            <a:srgbClr val="A4A3A4"/>
          </p15:clr>
        </p15:guide>
        <p15:guide id="9" pos="378" userDrawn="1">
          <p15:clr>
            <a:srgbClr val="A4A3A4"/>
          </p15:clr>
        </p15:guide>
        <p15:guide id="10" pos="80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36"/>
    <a:srgbClr val="0971CE"/>
    <a:srgbClr val="000000"/>
    <a:srgbClr val="74ACCE"/>
    <a:srgbClr val="FFFFFF"/>
    <a:srgbClr val="2164A0"/>
    <a:srgbClr val="0F518C"/>
    <a:srgbClr val="1C456B"/>
    <a:srgbClr val="40789A"/>
    <a:srgbClr val="5AB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9" autoAdjust="0"/>
    <p:restoredTop sz="99917" autoAdjust="0"/>
  </p:normalViewPr>
  <p:slideViewPr>
    <p:cSldViewPr showGuides="1">
      <p:cViewPr varScale="1">
        <p:scale>
          <a:sx n="78" d="100"/>
          <a:sy n="78" d="100"/>
        </p:scale>
        <p:origin x="605" y="77"/>
      </p:cViewPr>
      <p:guideLst>
        <p:guide orient="horz" pos="2109"/>
        <p:guide pos="3892"/>
        <p:guide pos="4767"/>
        <p:guide pos="288"/>
        <p:guide pos="7301"/>
        <p:guide orient="horz" pos="2563"/>
        <p:guide orient="horz" pos="1021"/>
        <p:guide orient="horz" pos="2041"/>
        <p:guide pos="378"/>
        <p:guide pos="80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howGuides="1">
      <p:cViewPr varScale="1">
        <p:scale>
          <a:sx n="80" d="100"/>
          <a:sy n="80" d="100"/>
        </p:scale>
        <p:origin x="3922" y="53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C512C-1E41-40E1-B987-F228BFAEC1ED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820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E2192-16D5-4DED-8253-D3DED058015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5E535-1D2C-4914-B635-C13DD5A9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08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42950" cy="756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158549" y="6875391"/>
            <a:ext cx="1810462" cy="685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직사각형 3"/>
          <p:cNvSpPr/>
          <p:nvPr userDrawn="1"/>
        </p:nvSpPr>
        <p:spPr>
          <a:xfrm>
            <a:off x="11428678" y="6859978"/>
            <a:ext cx="1810462" cy="685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9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817" y="216238"/>
            <a:ext cx="1176801" cy="4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817" y="216238"/>
            <a:ext cx="1176801" cy="4005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52" y="11794"/>
            <a:ext cx="12338098" cy="7549469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C5C40A7C-DC6A-4A80-B55B-B73CFC3F00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81764" r="2695"/>
          <a:stretch/>
        </p:blipFill>
        <p:spPr>
          <a:xfrm>
            <a:off x="456779" y="6418350"/>
            <a:ext cx="12997444" cy="1140545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0" y="6425409"/>
            <a:ext cx="2256979" cy="1133486"/>
          </a:xfrm>
          <a:prstGeom prst="rect">
            <a:avLst/>
          </a:prstGeom>
          <a:solidFill>
            <a:srgbClr val="00B3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FCB4949-218C-4551-A04A-F79471CED6A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8767" y="7056995"/>
            <a:ext cx="864096" cy="15366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0" y="0"/>
            <a:ext cx="1428887" cy="640892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9745811" y="6144264"/>
            <a:ext cx="3697139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100" b="0" dirty="0">
                <a:solidFill>
                  <a:schemeClr val="tx1"/>
                </a:solidFill>
                <a:latin typeface="Malgun Gothic" charset="0"/>
                <a:ea typeface="Malgun Gothic" charset="0"/>
                <a:cs typeface="Malgun Gothic" charset="0"/>
              </a:rPr>
              <a:t>© Copyright 2019 ABILITY</a:t>
            </a:r>
            <a:r>
              <a:rPr lang="en-US" sz="1100" b="0" baseline="0" dirty="0">
                <a:solidFill>
                  <a:schemeClr val="tx1"/>
                </a:solidFill>
                <a:latin typeface="Malgun Gothic" charset="0"/>
                <a:ea typeface="Malgun Gothic" charset="0"/>
                <a:cs typeface="Malgun Gothic" charset="0"/>
              </a:rPr>
              <a:t> SYSTEMS </a:t>
            </a:r>
            <a:r>
              <a:rPr lang="en-US" sz="1100" b="0" dirty="0">
                <a:solidFill>
                  <a:schemeClr val="tx1"/>
                </a:solidFill>
                <a:latin typeface="Malgun Gothic" charset="0"/>
                <a:ea typeface="Malgun Gothic" charset="0"/>
                <a:cs typeface="Malgun Gothic" charset="0"/>
              </a:rPr>
              <a:t>All right reserved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1140855" y="2664507"/>
            <a:ext cx="228374" cy="177416"/>
          </a:xfrm>
          <a:prstGeom prst="rect">
            <a:avLst/>
          </a:prstGeom>
          <a:solidFill>
            <a:srgbClr val="8D8D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1410885" y="2664507"/>
            <a:ext cx="228374" cy="177416"/>
          </a:xfrm>
          <a:prstGeom prst="rect">
            <a:avLst/>
          </a:prstGeom>
          <a:solidFill>
            <a:srgbClr val="00B3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1680915" y="2664507"/>
            <a:ext cx="228374" cy="177416"/>
          </a:xfrm>
          <a:prstGeom prst="rect">
            <a:avLst/>
          </a:prstGeom>
          <a:solidFill>
            <a:srgbClr val="8D8D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2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7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869998" y="3787366"/>
            <a:ext cx="57029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497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dirty="0">
                <a:solidFill>
                  <a:schemeClr val="bg1"/>
                </a:solidFill>
                <a:effectLst>
                  <a:glow rad="304800">
                    <a:schemeClr val="accent4">
                      <a:satMod val="175000"/>
                      <a:alpha val="2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All-Flash Storage K2 GEN6 </a:t>
            </a:r>
            <a:r>
              <a:rPr lang="ko-KR" altLang="en-US" sz="1400" b="0">
                <a:solidFill>
                  <a:schemeClr val="bg1"/>
                </a:solidFill>
                <a:effectLst>
                  <a:glow rad="304800">
                    <a:schemeClr val="accent4">
                      <a:satMod val="175000"/>
                      <a:alpha val="2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제품소개서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5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40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4" r:id="rId2"/>
    <p:sldLayoutId id="2147483702" r:id="rId3"/>
    <p:sldLayoutId id="2147483682" r:id="rId4"/>
    <p:sldLayoutId id="2147483698" r:id="rId5"/>
  </p:sldLayoutIdLst>
  <p:hf sldNum="0" hdr="0" ftr="0" dt="0"/>
  <p:txStyles>
    <p:titleStyle>
      <a:lvl1pPr algn="l" defTabSz="539230" rtl="0" eaLnBrk="1" latinLnBrk="0" hangingPunct="1">
        <a:spcBef>
          <a:spcPct val="0"/>
        </a:spcBef>
        <a:buNone/>
        <a:defRPr sz="2600" b="0" kern="1200">
          <a:solidFill>
            <a:srgbClr val="0072E7"/>
          </a:solidFill>
          <a:latin typeface="Century Gothic"/>
          <a:ea typeface="+mj-ea"/>
          <a:cs typeface="Century Gothic"/>
        </a:defRPr>
      </a:lvl1pPr>
    </p:titleStyle>
    <p:bodyStyle>
      <a:lvl1pPr marL="0" indent="0" algn="l" defTabSz="539230" rtl="0" eaLnBrk="1" latinLnBrk="0" hangingPunct="1">
        <a:spcBef>
          <a:spcPct val="20000"/>
        </a:spcBef>
        <a:buClr>
          <a:schemeClr val="tx2"/>
        </a:buClr>
        <a:buFont typeface="Arial"/>
        <a:buNone/>
        <a:defRPr sz="1900" b="1" kern="1200">
          <a:solidFill>
            <a:schemeClr val="bg1">
              <a:lumMod val="50000"/>
            </a:schemeClr>
          </a:solidFill>
          <a:latin typeface="Century Gothic"/>
          <a:ea typeface="+mn-ea"/>
          <a:cs typeface="Century Gothic"/>
        </a:defRPr>
      </a:lvl1pPr>
      <a:lvl2pPr marL="700998" indent="-337018" algn="l" defTabSz="53923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1900" b="0" kern="1200">
          <a:solidFill>
            <a:srgbClr val="7F7F7F"/>
          </a:solidFill>
          <a:latin typeface="Century Gothic"/>
          <a:ea typeface="+mn-ea"/>
          <a:cs typeface="Century Gothic"/>
        </a:defRPr>
      </a:lvl2pPr>
      <a:lvl3pPr marL="1482880" indent="-404420" algn="l" defTabSz="53923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1900" b="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887301" indent="-269615" algn="l" defTabSz="539230" rtl="0" eaLnBrk="1" latinLnBrk="0" hangingPunct="1">
        <a:spcBef>
          <a:spcPct val="20000"/>
        </a:spcBef>
        <a:buFont typeface="Arial"/>
        <a:buChar char="–"/>
        <a:defRPr sz="2400" b="0" kern="1200">
          <a:solidFill>
            <a:schemeClr val="tx1"/>
          </a:solidFill>
          <a:latin typeface="Arial"/>
          <a:ea typeface="+mn-ea"/>
          <a:cs typeface="Arial"/>
        </a:defRPr>
      </a:lvl4pPr>
      <a:lvl5pPr marL="2426530" indent="-269615" algn="l" defTabSz="539230" rtl="0" eaLnBrk="1" latinLnBrk="0" hangingPunct="1">
        <a:spcBef>
          <a:spcPct val="20000"/>
        </a:spcBef>
        <a:buFont typeface="Arial"/>
        <a:buChar char="»"/>
        <a:defRPr sz="2400" b="0" kern="1200">
          <a:solidFill>
            <a:schemeClr val="tx1"/>
          </a:solidFill>
          <a:latin typeface="Arial"/>
          <a:ea typeface="+mn-ea"/>
          <a:cs typeface="Arial"/>
        </a:defRPr>
      </a:lvl5pPr>
      <a:lvl6pPr marL="2965759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04990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44215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83446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9230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8458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17687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916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6142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73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74603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13833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6839" y="2952539"/>
            <a:ext cx="7346883" cy="1485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>
              <a:spcAft>
                <a:spcPts val="300"/>
              </a:spcAft>
            </a:pPr>
            <a:r>
              <a:rPr lang="en-US" altLang="ko-KR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Agent</a:t>
            </a:r>
            <a:r>
              <a:rPr lang="ko-KR" altLang="en-US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의</a:t>
            </a:r>
            <a:r>
              <a:rPr lang="en-US" altLang="ko-KR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 Copy(</a:t>
            </a:r>
            <a:r>
              <a:rPr lang="ko-KR" altLang="en-US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소산</a:t>
            </a:r>
            <a:r>
              <a:rPr lang="en-US" altLang="ko-KR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), Export</a:t>
            </a:r>
          </a:p>
          <a:p>
            <a:pPr fontAlgn="t">
              <a:spcAft>
                <a:spcPts val="300"/>
              </a:spcAft>
            </a:pPr>
            <a:r>
              <a:rPr lang="en-US" altLang="ko-KR" sz="10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- client agent </a:t>
            </a:r>
            <a:r>
              <a:rPr lang="ko-KR" altLang="en-US" sz="10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백업 및 복구</a:t>
            </a:r>
            <a:r>
              <a:rPr lang="en-US" altLang="ko-KR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4400" b="1" dirty="0">
              <a:ln>
                <a:solidFill>
                  <a:srgbClr val="003561">
                    <a:alpha val="0"/>
                  </a:srgbClr>
                </a:solidFill>
              </a:ln>
              <a:solidFill>
                <a:srgbClr val="0D614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26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75081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Copy, Export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Backup Disk Export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Export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Export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시점 지정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25131" y="4068663"/>
            <a:ext cx="3672408" cy="39604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2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83404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Copy, Export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Backup Disk Export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Export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Export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영역 지정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5573" y="3672619"/>
            <a:ext cx="2584748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8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63302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Copy, Export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Backup Disk Export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Export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Export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타켓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설정 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(export data type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25131" y="3600611"/>
            <a:ext cx="3132348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25131" y="3921301"/>
            <a:ext cx="3132348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0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44864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Copy, Export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Backup Disk Export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Export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Export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이유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89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44864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Copy, Export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Backup Disk Export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Export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Export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 확인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50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68197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Copy, Export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copy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Backup Copy Job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복제 시간 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1473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58247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Copy, Export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copy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Backup Copy Job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대상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Job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85471" y="3672619"/>
            <a:ext cx="540060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60835" y="3960651"/>
            <a:ext cx="2124236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2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617351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Copy, Export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copy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Backup Copy Job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대상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repository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4387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14813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Copy, Export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copy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Backup Copy Job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백업 경로 선택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3811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600331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Copy, Export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copy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Backup Copy Job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스케쥴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8604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86893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Copy, Export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copy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Backup Copy Job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 확인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3871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58247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Copy, Export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copy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 결과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4023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59888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Copy, Export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Backup Disk Export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Export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Export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대상 지정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66259" y="4248683"/>
            <a:ext cx="1802988" cy="1800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12257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11445</TotalTime>
  <Words>259</Words>
  <Application>Microsoft Office PowerPoint</Application>
  <PresentationFormat>사용자 지정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맑은 고딕</vt:lpstr>
      <vt:lpstr>나눔고딕</vt:lpstr>
      <vt:lpstr>맑은 고딕</vt:lpstr>
      <vt:lpstr>Century Gothic</vt:lpstr>
      <vt:lpstr>3_Office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GPT</dc:creator>
  <cp:lastModifiedBy>YoonSeok Eo</cp:lastModifiedBy>
  <cp:revision>438</cp:revision>
  <cp:lastPrinted>2017-03-30T04:06:54Z</cp:lastPrinted>
  <dcterms:created xsi:type="dcterms:W3CDTF">2016-10-31T11:00:07Z</dcterms:created>
  <dcterms:modified xsi:type="dcterms:W3CDTF">2019-03-04T04:30:29Z</dcterms:modified>
</cp:coreProperties>
</file>