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3442950" cy="7561263"/>
  <p:notesSz cx="6807200" cy="9939338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맑은 고딕" panose="020B0503020000020004" pitchFamily="50" charset="-127"/>
      <p:regular r:id="rId23"/>
      <p:bold r:id="rId24"/>
    </p:embeddedFont>
    <p:embeddedFont>
      <p:font typeface="나눔고딕" panose="020B0600000101010101" charset="-127"/>
      <p:regular r:id="rId25"/>
      <p:bold r:id="rId26"/>
    </p:embeddedFont>
  </p:embeddedFontLst>
  <p:defaultTextStyle>
    <a:defPPr>
      <a:defRPr lang="en-US"/>
    </a:defPPr>
    <a:lvl1pPr marL="0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53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5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56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07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892" userDrawn="1">
          <p15:clr>
            <a:srgbClr val="A4A3A4"/>
          </p15:clr>
        </p15:guide>
        <p15:guide id="3" pos="4767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7301" userDrawn="1">
          <p15:clr>
            <a:srgbClr val="A4A3A4"/>
          </p15:clr>
        </p15:guide>
        <p15:guide id="6" orient="horz" pos="2563" userDrawn="1">
          <p15:clr>
            <a:srgbClr val="A4A3A4"/>
          </p15:clr>
        </p15:guide>
        <p15:guide id="7" orient="horz" pos="1021" userDrawn="1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pos="378" userDrawn="1">
          <p15:clr>
            <a:srgbClr val="A4A3A4"/>
          </p15:clr>
        </p15:guide>
        <p15:guide id="10" pos="80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971CE"/>
    <a:srgbClr val="000000"/>
    <a:srgbClr val="74ACCE"/>
    <a:srgbClr val="FFFFFF"/>
    <a:srgbClr val="2164A0"/>
    <a:srgbClr val="0F518C"/>
    <a:srgbClr val="1C456B"/>
    <a:srgbClr val="40789A"/>
    <a:srgbClr val="5AB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9" autoAdjust="0"/>
    <p:restoredTop sz="99917" autoAdjust="0"/>
  </p:normalViewPr>
  <p:slideViewPr>
    <p:cSldViewPr showGuides="1">
      <p:cViewPr varScale="1">
        <p:scale>
          <a:sx n="75" d="100"/>
          <a:sy n="75" d="100"/>
        </p:scale>
        <p:origin x="72" y="182"/>
      </p:cViewPr>
      <p:guideLst>
        <p:guide orient="horz" pos="2109"/>
        <p:guide pos="3892"/>
        <p:guide pos="4767"/>
        <p:guide pos="288"/>
        <p:guide pos="7301"/>
        <p:guide orient="horz" pos="2563"/>
        <p:guide orient="horz" pos="1021"/>
        <p:guide orient="horz" pos="2041"/>
        <p:guide pos="378"/>
        <p:guide pos="80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howGuides="1">
      <p:cViewPr varScale="1">
        <p:scale>
          <a:sx n="80" d="100"/>
          <a:sy n="80" d="100"/>
        </p:scale>
        <p:origin x="3922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C512C-1E41-40E1-B987-F228BFAEC1ED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82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E2192-16D5-4DED-8253-D3DED058015E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5E535-1D2C-4914-B635-C13DD5A9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8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42950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158549" y="6875391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/>
          <p:cNvSpPr/>
          <p:nvPr userDrawn="1"/>
        </p:nvSpPr>
        <p:spPr>
          <a:xfrm>
            <a:off x="11428678" y="6859978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9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2" y="11794"/>
            <a:ext cx="12338098" cy="754946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xmlns="" id="{C5C40A7C-DC6A-4A80-B55B-B73CFC3F0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81764" r="2695"/>
          <a:stretch/>
        </p:blipFill>
        <p:spPr>
          <a:xfrm>
            <a:off x="456779" y="6418350"/>
            <a:ext cx="12997444" cy="1140545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0" y="6425409"/>
            <a:ext cx="2256979" cy="113348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4FCB4949-218C-4551-A04A-F79471CED6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767" y="7056995"/>
            <a:ext cx="864096" cy="15366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1428887" cy="640892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745811" y="6144264"/>
            <a:ext cx="3697139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100" b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© Copyright 2019 ABILITY</a:t>
            </a:r>
            <a:r>
              <a:rPr lang="en-US" sz="1100" b="0" baseline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 SYSTEMS </a:t>
            </a:r>
            <a:r>
              <a:rPr lang="en-US" sz="1100" b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All </a:t>
            </a:r>
            <a:r>
              <a:rPr lang="en-US" sz="1100" b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right reserved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114085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410885" y="2664507"/>
            <a:ext cx="228374" cy="17741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168091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69998" y="3787366"/>
            <a:ext cx="5702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97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All-Flash Storage K2 GEN6 </a:t>
            </a:r>
            <a:r>
              <a:rPr lang="ko-KR" altLang="en-US" sz="1400" b="0" smtClean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제품소개서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4" r:id="rId2"/>
    <p:sldLayoutId id="2147483702" r:id="rId3"/>
    <p:sldLayoutId id="2147483682" r:id="rId4"/>
    <p:sldLayoutId id="214748369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39230" rtl="0" eaLnBrk="1" latinLnBrk="0" hangingPunct="1">
        <a:spcBef>
          <a:spcPct val="0"/>
        </a:spcBef>
        <a:buNone/>
        <a:defRPr sz="2600" b="0" kern="1200">
          <a:solidFill>
            <a:srgbClr val="0072E7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539230" rtl="0" eaLnBrk="1" latinLnBrk="0" hangingPunct="1">
        <a:spcBef>
          <a:spcPct val="20000"/>
        </a:spcBef>
        <a:buClr>
          <a:schemeClr val="tx2"/>
        </a:buClr>
        <a:buFont typeface="Arial"/>
        <a:buNone/>
        <a:defRPr sz="1900" b="1" kern="1200">
          <a:solidFill>
            <a:schemeClr val="bg1">
              <a:lumMod val="50000"/>
            </a:schemeClr>
          </a:solidFill>
          <a:latin typeface="Century Gothic"/>
          <a:ea typeface="+mn-ea"/>
          <a:cs typeface="Century Gothic"/>
        </a:defRPr>
      </a:lvl1pPr>
      <a:lvl2pPr marL="700998" indent="-337018" algn="l" defTabSz="53923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900" b="0" kern="1200">
          <a:solidFill>
            <a:srgbClr val="7F7F7F"/>
          </a:solidFill>
          <a:latin typeface="Century Gothic"/>
          <a:ea typeface="+mn-ea"/>
          <a:cs typeface="Century Gothic"/>
        </a:defRPr>
      </a:lvl2pPr>
      <a:lvl3pPr marL="1482880" indent="-404420" algn="l" defTabSz="53923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900" b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887301" indent="-269615" algn="l" defTabSz="539230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2426530" indent="-269615" algn="l" defTabSz="539230" rtl="0" eaLnBrk="1" latinLnBrk="0" hangingPunct="1">
        <a:spcBef>
          <a:spcPct val="20000"/>
        </a:spcBef>
        <a:buFont typeface="Arial"/>
        <a:buChar char="»"/>
        <a:defRPr sz="2400" b="0" kern="1200">
          <a:solidFill>
            <a:schemeClr val="tx1"/>
          </a:solidFill>
          <a:latin typeface="Arial"/>
          <a:ea typeface="+mn-ea"/>
          <a:cs typeface="Arial"/>
        </a:defRPr>
      </a:lvl5pPr>
      <a:lvl6pPr marL="2965759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04990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44215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83446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923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8458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7687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916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6142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7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7460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1383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6839" y="2952539"/>
            <a:ext cx="6203942" cy="1485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spcAft>
                <a:spcPts val="300"/>
              </a:spcAft>
            </a:pPr>
            <a:r>
              <a:rPr lang="en-US" altLang="ko-KR" sz="44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  <a:p>
            <a:pPr fontAlgn="t">
              <a:spcAft>
                <a:spcPts val="300"/>
              </a:spcAft>
            </a:pPr>
            <a:r>
              <a:rPr lang="en-US" altLang="ko-KR" sz="10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0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- client </a:t>
            </a:r>
            <a:r>
              <a:rPr lang="en-US" altLang="ko-KR" sz="1000" b="1" dirty="0" err="1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agnt</a:t>
            </a:r>
            <a:r>
              <a:rPr lang="en-US" altLang="ko-KR" sz="10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백업 및 복구</a:t>
            </a:r>
            <a:r>
              <a:rPr lang="en-US" altLang="ko-KR" sz="44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4400" b="1" dirty="0">
              <a:ln>
                <a:solidFill>
                  <a:srgbClr val="003561">
                    <a:alpha val="0"/>
                  </a:srgbClr>
                </a:solidFill>
              </a:ln>
              <a:solidFill>
                <a:srgbClr val="0D614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64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5" y="2287783"/>
            <a:ext cx="8543164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Hyper-v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hostname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복구 서버 이름 변경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37399" y="5904867"/>
            <a:ext cx="648072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95360" y="4595075"/>
            <a:ext cx="2340260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5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78321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Hyper-v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복원 이유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586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49828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Hyper-v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확인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426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71630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1, Restore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Seesion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596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33159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Migrate to Production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Hyper-v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이미 실행되고 있으나 서비스를 위하여 </a:t>
            </a:r>
            <a:r>
              <a:rPr lang="ko-KR" altLang="en-US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마이그레이션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0897" y="3600611"/>
            <a:ext cx="1638090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28987" y="3456595"/>
            <a:ext cx="6048672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8807" y="2664507"/>
            <a:ext cx="504056" cy="42395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44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43164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Restire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6269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 수행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백업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705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2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9230400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Instant Recovery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&amp; Replication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 및 접속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26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6" y="2287783"/>
            <a:ext cx="8601920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복구할 대상 선택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948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2910"/>
            <a:ext cx="8590104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복구할 대상 선택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Instant Recovery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41055" y="4140671"/>
            <a:ext cx="1692188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0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복구할 대상 선택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13240" cy="48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43164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Hyper-v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호스트 선택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- Instant Recovery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진행서버 선택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95063" y="5927223"/>
            <a:ext cx="526412" cy="1216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220975" y="4032659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5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49" y="2287783"/>
            <a:ext cx="8524854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Hyper-v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경로 지정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57479" y="5940871"/>
            <a:ext cx="526412" cy="1216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40855" y="6228902"/>
            <a:ext cx="1404156" cy="18002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4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548178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Instant Recovery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Instant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Recovery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Hyper-v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network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37399" y="5904867"/>
            <a:ext cx="648072" cy="1800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5549" y="3564607"/>
            <a:ext cx="2779581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3840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11444</TotalTime>
  <Words>220</Words>
  <Application>Microsoft Office PowerPoint</Application>
  <PresentationFormat>사용자 지정</PresentationFormat>
  <Paragraphs>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Century Gothic</vt:lpstr>
      <vt:lpstr>맑은 고딕</vt:lpstr>
      <vt:lpstr>Arial</vt:lpstr>
      <vt:lpstr>맑은 고딕</vt:lpstr>
      <vt:lpstr>나눔고딕</vt:lpstr>
      <vt:lpstr>3_Office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GPT</dc:creator>
  <cp:lastModifiedBy>BK</cp:lastModifiedBy>
  <cp:revision>436</cp:revision>
  <cp:lastPrinted>2017-03-30T04:06:54Z</cp:lastPrinted>
  <dcterms:created xsi:type="dcterms:W3CDTF">2016-10-31T11:00:07Z</dcterms:created>
  <dcterms:modified xsi:type="dcterms:W3CDTF">2019-02-27T08:05:39Z</dcterms:modified>
</cp:coreProperties>
</file>