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442950" cy="7561263"/>
  <p:notesSz cx="6807200" cy="9939338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맑은 고딕" panose="020B0503020000020004" pitchFamily="50" charset="-127"/>
      <p:regular r:id="rId21"/>
      <p:bold r:id="rId22"/>
    </p:embeddedFont>
    <p:embeddedFont>
      <p:font typeface="나눔고딕" panose="020B0600000101010101" charset="-127"/>
      <p:regular r:id="rId23"/>
      <p:bold r:id="rId24"/>
    </p:embeddedFont>
  </p:embeddedFontLst>
  <p:defaultTextStyle>
    <a:defPPr>
      <a:defRPr lang="en-US"/>
    </a:defPPr>
    <a:lvl1pPr marL="0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92" userDrawn="1">
          <p15:clr>
            <a:srgbClr val="A4A3A4"/>
          </p15:clr>
        </p15:guide>
        <p15:guide id="3" pos="4767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01" userDrawn="1">
          <p15:clr>
            <a:srgbClr val="A4A3A4"/>
          </p15:clr>
        </p15:guide>
        <p15:guide id="6" orient="horz" pos="2563" userDrawn="1">
          <p15:clr>
            <a:srgbClr val="A4A3A4"/>
          </p15:clr>
        </p15:guide>
        <p15:guide id="7" orient="horz" pos="1021" userDrawn="1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pos="378" userDrawn="1">
          <p15:clr>
            <a:srgbClr val="A4A3A4"/>
          </p15:clr>
        </p15:guide>
        <p15:guide id="10" pos="80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971CE"/>
    <a:srgbClr val="000000"/>
    <a:srgbClr val="74ACCE"/>
    <a:srgbClr val="FFFFFF"/>
    <a:srgbClr val="2164A0"/>
    <a:srgbClr val="0F518C"/>
    <a:srgbClr val="1C456B"/>
    <a:srgbClr val="40789A"/>
    <a:srgbClr val="5AB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9" autoAdjust="0"/>
    <p:restoredTop sz="99917" autoAdjust="0"/>
  </p:normalViewPr>
  <p:slideViewPr>
    <p:cSldViewPr showGuides="1">
      <p:cViewPr varScale="1">
        <p:scale>
          <a:sx n="75" d="100"/>
          <a:sy n="75" d="100"/>
        </p:scale>
        <p:origin x="72" y="182"/>
      </p:cViewPr>
      <p:guideLst>
        <p:guide orient="horz" pos="2109"/>
        <p:guide pos="3892"/>
        <p:guide pos="4767"/>
        <p:guide pos="288"/>
        <p:guide pos="7301"/>
        <p:guide orient="horz" pos="2563"/>
        <p:guide orient="horz" pos="1021"/>
        <p:guide orient="horz" pos="2041"/>
        <p:guide pos="378"/>
        <p:guide pos="8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howGuides="1">
      <p:cViewPr varScale="1">
        <p:scale>
          <a:sx n="80" d="100"/>
          <a:sy n="80" d="100"/>
        </p:scale>
        <p:origin x="3922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512C-1E41-40E1-B987-F228BFAEC1ED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82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2192-16D5-4DED-8253-D3DED058015E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5E535-1D2C-4914-B635-C13DD5A9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8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429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158549" y="6875391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/>
          <p:cNvSpPr/>
          <p:nvPr userDrawn="1"/>
        </p:nvSpPr>
        <p:spPr>
          <a:xfrm>
            <a:off x="11428678" y="6859978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7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2" y="11794"/>
            <a:ext cx="12338098" cy="754946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xmlns="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81764" r="2695"/>
          <a:stretch/>
        </p:blipFill>
        <p:spPr>
          <a:xfrm>
            <a:off x="456779" y="6418350"/>
            <a:ext cx="12997444" cy="1140545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6425409"/>
            <a:ext cx="2256979" cy="113348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767" y="7056995"/>
            <a:ext cx="864096" cy="15366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1428887" cy="640892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745811" y="6144264"/>
            <a:ext cx="3697139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100" b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© Copyright 2019 ABILITY</a:t>
            </a:r>
            <a:r>
              <a:rPr lang="en-US" sz="1100" b="0" baseline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 SYSTEMS </a:t>
            </a:r>
            <a:r>
              <a:rPr lang="en-US" sz="1100" b="0" dirty="0" smtClean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All </a:t>
            </a:r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right reserved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114085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410885" y="2664507"/>
            <a:ext cx="228374" cy="17741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68091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24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1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69998" y="3787366"/>
            <a:ext cx="570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97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 smtClean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All-Flash Storage K2 GEN6 </a:t>
            </a:r>
            <a:r>
              <a:rPr lang="ko-KR" altLang="en-US" sz="1400" b="0" smtClean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제품소개서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4" r:id="rId2"/>
    <p:sldLayoutId id="2147483702" r:id="rId3"/>
    <p:sldLayoutId id="2147483682" r:id="rId4"/>
    <p:sldLayoutId id="2147483698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539230" rtl="0" eaLnBrk="1" latinLnBrk="0" hangingPunct="1">
        <a:spcBef>
          <a:spcPct val="0"/>
        </a:spcBef>
        <a:buNone/>
        <a:defRPr sz="2600" b="0" kern="1200">
          <a:solidFill>
            <a:srgbClr val="0072E7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539230" rtl="0" eaLnBrk="1" latinLnBrk="0" hangingPunct="1">
        <a:spcBef>
          <a:spcPct val="20000"/>
        </a:spcBef>
        <a:buClr>
          <a:schemeClr val="tx2"/>
        </a:buClr>
        <a:buFont typeface="Arial"/>
        <a:buNone/>
        <a:defRPr sz="1900" b="1" kern="1200">
          <a:solidFill>
            <a:schemeClr val="bg1">
              <a:lumMod val="50000"/>
            </a:schemeClr>
          </a:solidFill>
          <a:latin typeface="Century Gothic"/>
          <a:ea typeface="+mn-ea"/>
          <a:cs typeface="Century Gothic"/>
        </a:defRPr>
      </a:lvl1pPr>
      <a:lvl2pPr marL="700998" indent="-337018" algn="l" defTabSz="53923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900" b="0" kern="1200">
          <a:solidFill>
            <a:srgbClr val="7F7F7F"/>
          </a:solidFill>
          <a:latin typeface="Century Gothic"/>
          <a:ea typeface="+mn-ea"/>
          <a:cs typeface="Century Gothic"/>
        </a:defRPr>
      </a:lvl2pPr>
      <a:lvl3pPr marL="1482880" indent="-404420" algn="l" defTabSz="53923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900" b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887301" indent="-269615" algn="l" defTabSz="53923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2426530" indent="-269615" algn="l" defTabSz="539230" rtl="0" eaLnBrk="1" latinLnBrk="0" hangingPunct="1">
        <a:spcBef>
          <a:spcPct val="20000"/>
        </a:spcBef>
        <a:buFont typeface="Arial"/>
        <a:buChar char="»"/>
        <a:defRPr sz="2400" b="0" kern="1200">
          <a:solidFill>
            <a:schemeClr val="tx1"/>
          </a:solidFill>
          <a:latin typeface="Arial"/>
          <a:ea typeface="+mn-ea"/>
          <a:cs typeface="Arial"/>
        </a:defRPr>
      </a:lvl5pPr>
      <a:lvl6pPr marL="2965759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4990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44215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83446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923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8458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7687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916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6142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7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7460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1383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7372531" cy="1485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Backup Enterprise Manager</a:t>
            </a:r>
          </a:p>
          <a:p>
            <a:pPr fontAlgn="t">
              <a:spcAft>
                <a:spcPts val="300"/>
              </a:spcAft>
            </a:pPr>
            <a:endParaRPr lang="ko-KR" altLang="en-US" sz="4400" b="1" dirty="0">
              <a:ln>
                <a:solidFill>
                  <a:srgbClr val="003561">
                    <a:alpha val="0"/>
                  </a:srgbClr>
                </a:solidFill>
              </a:ln>
              <a:solidFill>
                <a:srgbClr val="0D614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04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SQL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 Instance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484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0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8. additional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Configuration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86" y="2287783"/>
            <a:ext cx="62388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3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9. file Locations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48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 확인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388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86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파일 실행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92660"/>
            <a:ext cx="6912768" cy="48368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81215" y="3960651"/>
            <a:ext cx="2808312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3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 동의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21" y="2287783"/>
            <a:ext cx="62579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27" y="2287783"/>
            <a:ext cx="6248400" cy="3533775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3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라이선스 등록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8827" y="3204567"/>
            <a:ext cx="5292588" cy="5400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3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38875" cy="3533775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 파일 선택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8827" y="3204567"/>
            <a:ext cx="3204356" cy="46805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71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19825" cy="352425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5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사전 설치파일 체크 및 설치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4831" y="3168563"/>
            <a:ext cx="5688632" cy="1656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94" y="2285552"/>
            <a:ext cx="6238875" cy="3514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54073" y="3168563"/>
            <a:ext cx="5688632" cy="16561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계정 설정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36" y="2287783"/>
            <a:ext cx="62388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7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SQL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 Instance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19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10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 smtClean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 err="1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Veeam</a:t>
            </a: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  <a:cs typeface="+mj-cs"/>
              </a:rPr>
              <a:t> Backup Enterprise Manager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=""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Backup Enterprise Manager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7. SQL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Server Instance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2198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56577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11446</TotalTime>
  <Words>179</Words>
  <Application>Microsoft Office PowerPoint</Application>
  <PresentationFormat>사용자 지정</PresentationFormat>
  <Paragraphs>49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Century Gothic</vt:lpstr>
      <vt:lpstr>맑은 고딕</vt:lpstr>
      <vt:lpstr>Arial</vt:lpstr>
      <vt:lpstr>맑은 고딕</vt:lpstr>
      <vt:lpstr>나눔고딕</vt:lpstr>
      <vt:lpstr>3_Office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GPT</dc:creator>
  <cp:lastModifiedBy>BK</cp:lastModifiedBy>
  <cp:revision>438</cp:revision>
  <cp:lastPrinted>2017-03-30T04:06:54Z</cp:lastPrinted>
  <dcterms:created xsi:type="dcterms:W3CDTF">2016-10-31T11:00:07Z</dcterms:created>
  <dcterms:modified xsi:type="dcterms:W3CDTF">2019-02-27T08:07:36Z</dcterms:modified>
</cp:coreProperties>
</file>