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D" altLang="en-US"/>
              <a:t>DIFFERENTIAL NUMERIK</a:t>
            </a:r>
            <a:endParaRPr lang="en-ID" altLang="en-US"/>
          </a:p>
        </p:txBody>
      </p:sp>
      <p:sp>
        <p:nvSpPr>
          <p:cNvPr id="3" name="Subtitle 2"/>
          <p:cNvSpPr>
            <a:spLocks noGrp="1"/>
          </p:cNvSpPr>
          <p:nvPr>
            <p:ph type="subTitle" idx="1"/>
          </p:nvPr>
        </p:nvSpPr>
        <p:spPr/>
        <p:txBody>
          <a:bodyPr/>
          <a:p>
            <a:r>
              <a:rPr lang="en-ID" altLang="en-US"/>
              <a:t>Muchamad Irsad Maulana</a:t>
            </a:r>
            <a:endParaRPr lang="en-ID" altLang="en-US"/>
          </a:p>
          <a:p>
            <a:r>
              <a:rPr lang="en-ID" altLang="en-US"/>
              <a:t>4210161005</a:t>
            </a:r>
            <a:endParaRPr lang="en-ID"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a:t>Definisi</a:t>
            </a:r>
            <a:endParaRPr lang="en-ID" altLang="en-US"/>
          </a:p>
        </p:txBody>
      </p:sp>
      <p:sp>
        <p:nvSpPr>
          <p:cNvPr id="3" name="Content Placeholder 2"/>
          <p:cNvSpPr>
            <a:spLocks noGrp="1"/>
          </p:cNvSpPr>
          <p:nvPr>
            <p:ph idx="1"/>
          </p:nvPr>
        </p:nvSpPr>
        <p:spPr/>
        <p:txBody>
          <a:bodyPr/>
          <a:p>
            <a:r>
              <a:rPr lang="en-ID" altLang="en-US"/>
              <a:t>Limit adalah sifat suatu fungsi ketika argumen mendekat ke suatu titik, atau tak hingga, atau sifat dari suatu barisan saat indeks mendekati tak hingga. Limit dipakai dalam kalkulus untuk mencari turunan dan continues.</a:t>
            </a:r>
            <a:endParaRPr lang="en-ID" altLang="en-US"/>
          </a:p>
          <a:p>
            <a:r>
              <a:rPr lang="en-ID" altLang="en-US"/>
              <a:t>Diferensial adalah kalkulus yang mempelajari bagaimana nilai suatu fungsi berubah menurut perubahan nilai inputnya. Topik utama dalam pembelajaran ini adalah turunan.</a:t>
            </a:r>
            <a:endParaRPr lang="en-ID"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Words>
  <Application>WPS Presentation</Application>
  <PresentationFormat>Widescreen</PresentationFormat>
  <Paragraphs>10</Paragraphs>
  <Slides>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vt:i4>
      </vt:variant>
    </vt:vector>
  </HeadingPairs>
  <TitlesOfParts>
    <vt:vector size="12" baseType="lpstr">
      <vt:lpstr>Arial</vt:lpstr>
      <vt:lpstr>SimSun</vt:lpstr>
      <vt:lpstr>Wingdings</vt:lpstr>
      <vt:lpstr/>
      <vt:lpstr>Arial Unicode MS</vt:lpstr>
      <vt:lpstr>Calibri Light</vt:lpstr>
      <vt:lpstr>Calibri</vt:lpstr>
      <vt:lpstr>Microsoft YaHei</vt:lpstr>
      <vt:lpstr>Segoe Print</vt:lpstr>
      <vt:lpstr>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 NUMERIK</dc:title>
  <dc:creator>BeginTime</dc:creator>
  <cp:lastModifiedBy>BeginTime</cp:lastModifiedBy>
  <cp:revision>2</cp:revision>
  <dcterms:created xsi:type="dcterms:W3CDTF">2018-05-01T23:56:54Z</dcterms:created>
  <dcterms:modified xsi:type="dcterms:W3CDTF">2018-05-02T01:05:12Z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