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id-ID" altLang="en-US"/>
              <a:t>Desaign Patterns</a:t>
            </a:r>
            <a:endParaRPr lang="id-ID" altLang="en-US"/>
          </a:p>
        </p:txBody>
      </p:sp>
      <p:sp>
        <p:nvSpPr>
          <p:cNvPr id="3" name="Subtitle 2"/>
          <p:cNvSpPr>
            <a:spLocks noGrp="1"/>
          </p:cNvSpPr>
          <p:nvPr>
            <p:ph type="subTitle" idx="1"/>
          </p:nvPr>
        </p:nvSpPr>
        <p:spPr/>
        <p:txBody>
          <a:bodyPr/>
          <a:p>
            <a:r>
              <a:rPr lang="id-ID" altLang="en-US"/>
              <a:t>Nama : Muchamad Irsad Maulana</a:t>
            </a:r>
            <a:endParaRPr lang="id-ID" altLang="en-US"/>
          </a:p>
          <a:p>
            <a:r>
              <a:rPr lang="id-ID" altLang="en-US"/>
              <a:t>NRP : 4210161005</a:t>
            </a:r>
            <a:endParaRPr lang="id-ID"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Stronghold Crusader 2</a:t>
            </a:r>
            <a:endParaRPr lang="id-ID" altLang="en-US"/>
          </a:p>
        </p:txBody>
      </p:sp>
      <p:sp>
        <p:nvSpPr>
          <p:cNvPr id="3" name="Content Placeholder 2"/>
          <p:cNvSpPr>
            <a:spLocks noGrp="1"/>
          </p:cNvSpPr>
          <p:nvPr>
            <p:ph sz="half" idx="1"/>
          </p:nvPr>
        </p:nvSpPr>
        <p:spPr/>
        <p:txBody>
          <a:bodyPr/>
          <a:p>
            <a:pPr marL="0" indent="0">
              <a:buNone/>
            </a:pPr>
            <a:r>
              <a:rPr lang="id-ID" altLang="en-US"/>
              <a:t>Deskripsi Kasus : </a:t>
            </a:r>
            <a:endParaRPr lang="id-ID" altLang="en-US"/>
          </a:p>
          <a:p>
            <a:pPr marL="0" indent="0">
              <a:buNone/>
            </a:pPr>
            <a:r>
              <a:rPr lang="id-ID" altLang="en-US"/>
              <a:t>Pada game ini player maupun musuh akan membuat prajurit yang dapat dibuat dengan atau tanpa bahan baku .</a:t>
            </a:r>
            <a:endParaRPr lang="id-ID" altLang="en-US"/>
          </a:p>
          <a:p>
            <a:pPr marL="0" indent="0">
              <a:buNone/>
            </a:pPr>
            <a:endParaRPr lang="id-ID" altLang="en-US"/>
          </a:p>
        </p:txBody>
      </p:sp>
      <p:pic>
        <p:nvPicPr>
          <p:cNvPr id="4" name="Content Placeholder 3"/>
          <p:cNvPicPr>
            <a:picLocks noChangeAspect="1"/>
          </p:cNvPicPr>
          <p:nvPr>
            <p:ph sz="half" idx="2"/>
          </p:nvPr>
        </p:nvPicPr>
        <p:blipFill>
          <a:blip r:embed="rId1"/>
          <a:stretch>
            <a:fillRect/>
          </a:stretch>
        </p:blipFill>
        <p:spPr>
          <a:xfrm>
            <a:off x="6019800" y="2268220"/>
            <a:ext cx="5181600" cy="2107565"/>
          </a:xfrm>
          <a:prstGeom prst="rect">
            <a:avLst/>
          </a:prstGeom>
        </p:spPr>
      </p:pic>
      <p:sp>
        <p:nvSpPr>
          <p:cNvPr id="5" name="Text Box 4"/>
          <p:cNvSpPr txBox="1"/>
          <p:nvPr/>
        </p:nvSpPr>
        <p:spPr>
          <a:xfrm>
            <a:off x="6019800" y="1825625"/>
            <a:ext cx="2368550" cy="521970"/>
          </a:xfrm>
          <a:prstGeom prst="rect">
            <a:avLst/>
          </a:prstGeom>
          <a:noFill/>
        </p:spPr>
        <p:txBody>
          <a:bodyPr wrap="none" rtlCol="0">
            <a:spAutoFit/>
          </a:bodyPr>
          <a:p>
            <a:pPr algn="l"/>
            <a:r>
              <a:rPr lang="id-ID" altLang="en-US" sz="2800">
                <a:sym typeface="+mn-ea"/>
              </a:rPr>
              <a:t>Class Diagram :</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id-ID" altLang="en-US"/>
              <a:t>Pejelasan pattern prototype dapat diterapkan dalam studi kasus</a:t>
            </a:r>
            <a:endParaRPr lang="id-ID" altLang="en-US"/>
          </a:p>
        </p:txBody>
      </p:sp>
      <p:sp>
        <p:nvSpPr>
          <p:cNvPr id="3" name="Content Placeholder 2"/>
          <p:cNvSpPr>
            <a:spLocks noGrp="1"/>
          </p:cNvSpPr>
          <p:nvPr>
            <p:ph sz="half" idx="1"/>
          </p:nvPr>
        </p:nvSpPr>
        <p:spPr>
          <a:xfrm>
            <a:off x="838200" y="1825625"/>
            <a:ext cx="10515600" cy="4351655"/>
          </a:xfrm>
        </p:spPr>
        <p:txBody>
          <a:bodyPr/>
          <a:p>
            <a:r>
              <a:rPr lang="id-ID" altLang="en-US"/>
              <a:t>Prototype adalah cara untuk membentuk object baru yang dibuat dari  prototype seperti mengkloning object dari object itu sendiri menjadi object baru.</a:t>
            </a:r>
            <a:endParaRPr lang="id-ID" altLang="en-US"/>
          </a:p>
          <a:p>
            <a:r>
              <a:rPr lang="id-ID" altLang="en-US"/>
              <a:t>Pattern prototype dibuat untuk  memangkas biaya pembuatan object baru karena object itu memiliki parameter yang sama sehingga tidak perlu untuk memuat new object.</a:t>
            </a:r>
            <a:endParaRPr lang="id-ID" altLang="en-US"/>
          </a:p>
          <a:p>
            <a:r>
              <a:rPr lang="id-ID" altLang="en-US"/>
              <a:t>contoh dalam stronghold crusader ketika membuat object Archer, maka object baru yang dibuat adalah archer pertama dan yang lainnya hanyalah kloningan dari archer pertama.</a:t>
            </a:r>
            <a:endParaRPr lang="id-ID"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Stronghold Crusader 2</a:t>
            </a:r>
            <a:endParaRPr lang="id-ID" altLang="en-US"/>
          </a:p>
        </p:txBody>
      </p:sp>
      <p:sp>
        <p:nvSpPr>
          <p:cNvPr id="3" name="Content Placeholder 2"/>
          <p:cNvSpPr>
            <a:spLocks noGrp="1"/>
          </p:cNvSpPr>
          <p:nvPr>
            <p:ph sz="half" idx="1"/>
          </p:nvPr>
        </p:nvSpPr>
        <p:spPr/>
        <p:txBody>
          <a:bodyPr/>
          <a:p>
            <a:r>
              <a:rPr lang="id-ID" altLang="en-US"/>
              <a:t>Deskripsi Kasus</a:t>
            </a:r>
            <a:endParaRPr lang="id-ID" altLang="en-US"/>
          </a:p>
          <a:p>
            <a:r>
              <a:rPr lang="id-ID" altLang="en-US"/>
              <a:t>Dalam permainan ini terdapat sistem yang mengatur jumlah uang , kayu , logam, dan lain - lain dalam satu entitas sesuai dengan item yang didapat atau dikurangi.</a:t>
            </a:r>
            <a:endParaRPr lang="id-ID" altLang="en-US"/>
          </a:p>
        </p:txBody>
      </p:sp>
      <p:pic>
        <p:nvPicPr>
          <p:cNvPr id="5" name="Content Placeholder 4"/>
          <p:cNvPicPr>
            <a:picLocks noChangeAspect="1"/>
          </p:cNvPicPr>
          <p:nvPr>
            <p:ph sz="half" idx="2"/>
          </p:nvPr>
        </p:nvPicPr>
        <p:blipFill>
          <a:blip r:embed="rId1"/>
          <a:stretch>
            <a:fillRect/>
          </a:stretch>
        </p:blipFill>
        <p:spPr>
          <a:xfrm>
            <a:off x="6400165" y="2624455"/>
            <a:ext cx="4724400" cy="2752725"/>
          </a:xfrm>
          <a:prstGeom prst="rect">
            <a:avLst/>
          </a:prstGeom>
        </p:spPr>
      </p:pic>
      <p:sp>
        <p:nvSpPr>
          <p:cNvPr id="6" name="Text Box 5"/>
          <p:cNvSpPr txBox="1"/>
          <p:nvPr/>
        </p:nvSpPr>
        <p:spPr>
          <a:xfrm>
            <a:off x="6400165" y="2102485"/>
            <a:ext cx="2192655" cy="521970"/>
          </a:xfrm>
          <a:prstGeom prst="rect">
            <a:avLst/>
          </a:prstGeom>
          <a:noFill/>
        </p:spPr>
        <p:txBody>
          <a:bodyPr wrap="none" rtlCol="0">
            <a:spAutoFit/>
          </a:bodyPr>
          <a:p>
            <a:r>
              <a:rPr lang="id-ID" altLang="en-US" sz="2800"/>
              <a:t>Class Diagram</a:t>
            </a:r>
            <a:endParaRPr lang="id-ID"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id-ID" altLang="en-US"/>
              <a:t>Penejelasan pattern singleton dapat diterapkan dalam studi kasus</a:t>
            </a:r>
            <a:endParaRPr lang="id-ID" altLang="en-US"/>
          </a:p>
        </p:txBody>
      </p:sp>
      <p:sp>
        <p:nvSpPr>
          <p:cNvPr id="3" name="Content Placeholder 2"/>
          <p:cNvSpPr>
            <a:spLocks noGrp="1"/>
          </p:cNvSpPr>
          <p:nvPr>
            <p:ph sz="half" idx="1"/>
          </p:nvPr>
        </p:nvSpPr>
        <p:spPr>
          <a:xfrm>
            <a:off x="838200" y="1825625"/>
            <a:ext cx="10516235" cy="4351655"/>
          </a:xfrm>
        </p:spPr>
        <p:txBody>
          <a:bodyPr/>
          <a:p>
            <a:r>
              <a:rPr lang="id-ID" altLang="en-US"/>
              <a:t>Singleton adalah cara agar sebuah class tidak perlu membuat instance baru setiap kali class itu dipanggil.</a:t>
            </a:r>
            <a:endParaRPr lang="id-ID" altLang="en-US"/>
          </a:p>
          <a:p>
            <a:r>
              <a:rPr lang="id-ID" altLang="en-US"/>
              <a:t>Pattern Singleton dibuat untuk mengurangi penggunaan memory dan CPU cycles secara berlebihan, menjadikan class layaknya static class,</a:t>
            </a:r>
            <a:endParaRPr lang="id-ID" altLang="en-US"/>
          </a:p>
          <a:p>
            <a:r>
              <a:rPr lang="id-ID" altLang="en-US"/>
              <a:t>Contoh dalam Stronghold Crusader terdapat class management entitas yang berisi entitas coin, kayu, dll. setiap kali kayu dan koin didapat atau dikurangi, akan memanggil sekali instance class management untuk menambah isi entitas.</a:t>
            </a:r>
            <a:endParaRPr lang="id-ID"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id-ID" altLang="en-US"/>
              <a:t>Mobile Legends</a:t>
            </a:r>
            <a:endParaRPr lang="id-ID" altLang="en-US"/>
          </a:p>
        </p:txBody>
      </p:sp>
      <p:sp>
        <p:nvSpPr>
          <p:cNvPr id="3" name="Content Placeholder 2"/>
          <p:cNvSpPr>
            <a:spLocks noGrp="1"/>
          </p:cNvSpPr>
          <p:nvPr>
            <p:ph sz="half" idx="1"/>
          </p:nvPr>
        </p:nvSpPr>
        <p:spPr/>
        <p:txBody>
          <a:bodyPr/>
          <a:p>
            <a:r>
              <a:rPr lang="id-ID" altLang="en-US"/>
              <a:t>Deskripsi Kasus</a:t>
            </a:r>
            <a:endParaRPr lang="id-ID" altLang="en-US"/>
          </a:p>
          <a:p>
            <a:r>
              <a:rPr lang="id-ID" altLang="en-US"/>
              <a:t>Dalam game ini terdapat kondisi dimana player menyerang atau tidak menyerang tergantung dari user</a:t>
            </a:r>
            <a:endParaRPr lang="id-ID" altLang="en-US"/>
          </a:p>
        </p:txBody>
      </p:sp>
      <p:pic>
        <p:nvPicPr>
          <p:cNvPr id="5" name="Content Placeholder 4"/>
          <p:cNvPicPr>
            <a:picLocks noChangeAspect="1"/>
          </p:cNvPicPr>
          <p:nvPr>
            <p:ph sz="half" idx="2"/>
          </p:nvPr>
        </p:nvPicPr>
        <p:blipFill>
          <a:blip r:embed="rId1"/>
          <a:stretch>
            <a:fillRect/>
          </a:stretch>
        </p:blipFill>
        <p:spPr>
          <a:xfrm>
            <a:off x="6172200" y="2339340"/>
            <a:ext cx="5181600" cy="3322955"/>
          </a:xfrm>
          <a:prstGeom prst="rect">
            <a:avLst/>
          </a:prstGeom>
        </p:spPr>
      </p:pic>
      <p:sp>
        <p:nvSpPr>
          <p:cNvPr id="6" name="Text Box 5"/>
          <p:cNvSpPr txBox="1"/>
          <p:nvPr/>
        </p:nvSpPr>
        <p:spPr>
          <a:xfrm>
            <a:off x="6172200" y="1817370"/>
            <a:ext cx="2192655" cy="521970"/>
          </a:xfrm>
          <a:prstGeom prst="rect">
            <a:avLst/>
          </a:prstGeom>
          <a:noFill/>
        </p:spPr>
        <p:txBody>
          <a:bodyPr wrap="none" rtlCol="0">
            <a:spAutoFit/>
          </a:bodyPr>
          <a:p>
            <a:r>
              <a:rPr lang="id-ID" altLang="en-US" sz="2800"/>
              <a:t>Class Diagram</a:t>
            </a:r>
            <a:endParaRPr lang="id-ID"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id-ID" altLang="en-US"/>
              <a:t>Penjelasan pattern State dapat diterapkan dalam kasus</a:t>
            </a:r>
            <a:endParaRPr lang="id-ID" altLang="en-US"/>
          </a:p>
        </p:txBody>
      </p:sp>
      <p:sp>
        <p:nvSpPr>
          <p:cNvPr id="3" name="Content Placeholder 2"/>
          <p:cNvSpPr>
            <a:spLocks noGrp="1"/>
          </p:cNvSpPr>
          <p:nvPr>
            <p:ph sz="half" idx="1"/>
          </p:nvPr>
        </p:nvSpPr>
        <p:spPr>
          <a:xfrm>
            <a:off x="838200" y="1825625"/>
            <a:ext cx="10516235" cy="4351655"/>
          </a:xfrm>
        </p:spPr>
        <p:txBody>
          <a:bodyPr/>
          <a:p>
            <a:r>
              <a:rPr lang="id-ID" altLang="en-US"/>
              <a:t>State adalah pattern dalam pemrograman untuk menciptakan sebuah kondisi yang disesuaikan dengan aksi yang menyebabkan kondisi tersebut.</a:t>
            </a:r>
            <a:endParaRPr lang="id-ID" altLang="en-US"/>
          </a:p>
          <a:p>
            <a:r>
              <a:rPr lang="id-ID" altLang="en-US"/>
              <a:t>State bertujuan untuk menentukan pola mana yang berjalan sesuai dengan kondisi yang menyebabkan trigger.</a:t>
            </a:r>
            <a:endParaRPr lang="id-ID" altLang="en-US"/>
          </a:p>
          <a:p>
            <a:r>
              <a:rPr lang="id-ID" altLang="en-US"/>
              <a:t>contoh dalam mobile legends player yang menekan tombol attack akan melakukan gerakan serangan jika tidak karakter hanya akan diam.</a:t>
            </a:r>
            <a:endParaRPr lang="id-ID"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2064</Words>
  <Application>WPS Presentation</Application>
  <PresentationFormat>Widescreen</PresentationFormat>
  <Paragraphs>45</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
      <vt:lpstr>Arial Unicode MS</vt:lpstr>
      <vt:lpstr>Calibri Light</vt:lpstr>
      <vt:lpstr>Calibri</vt:lpstr>
      <vt:lpstr>Microsoft YaHei</vt:lpstr>
      <vt:lpstr>Future TimeSplitters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Desaign Patterns</dc:title>
  <dc:creator>LostTime-PC</dc:creator>
  <cp:lastModifiedBy>LostTime-PC</cp:lastModifiedBy>
  <cp:revision>2</cp:revision>
  <dcterms:created xsi:type="dcterms:W3CDTF">2018-03-06T06:35:11Z</dcterms:created>
  <dcterms:modified xsi:type="dcterms:W3CDTF">2018-03-06T06:46:48Z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