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3"/>
  </p:normalViewPr>
  <p:slideViewPr>
    <p:cSldViewPr snapToGrid="0">
      <p:cViewPr varScale="1">
        <p:scale>
          <a:sx n="101" d="100"/>
          <a:sy n="101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FA70-B801-F344-BDC3-FA9B7FB1C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FFB71-CFA6-4E97-7525-8FEB815FD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9765D-6623-539C-3D20-22A71D8C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58D0-2186-D04D-8CAF-2B92CE798143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1C036-D765-B613-934F-6C302680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414B0-7FEB-35BE-D0EE-F249698F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C411-8249-A547-8AB1-BFDEF528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1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5823-088A-2DF4-F29E-76A2057B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2C408-C7B6-65E9-EE38-11E1408B1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299D6-4C9D-0D17-4271-BC656686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58D0-2186-D04D-8CAF-2B92CE798143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9DBA-6233-C211-4CFC-E7E4F7E6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CBD85-F270-37BE-5924-740F45BB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C411-8249-A547-8AB1-BFDEF528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6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560A7-4194-EC9A-F033-1314C01A5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CEBA7-7DDD-7A7D-8246-37657C1EE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02007-312A-4945-9D65-F119D09E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58D0-2186-D04D-8CAF-2B92CE798143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EC8CB-EE70-8818-6FF6-6F4129D6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87549-5321-543E-35C5-33225D2D5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C411-8249-A547-8AB1-BFDEF528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0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16C7-0697-C6F6-2D61-F02ADF08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B3C84-1884-8A25-5A97-380DEC8FD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09A9A-0CA2-ECE5-A904-05340B73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58D0-2186-D04D-8CAF-2B92CE798143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94EC-CE04-FC52-D8B4-B0978FF6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E7485-22AF-9A2E-3662-EE03B91D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C411-8249-A547-8AB1-BFDEF528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2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035B-541A-FEEF-71F1-809DCBB1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973A1-B86B-2AB7-7378-1B54712DC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42E8A-2BE3-5BD6-D105-7603E740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58D0-2186-D04D-8CAF-2B92CE798143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83591-8E8E-2555-9F09-196ECF0F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996F4-645E-7AC3-9FBE-8F7418EC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C411-8249-A547-8AB1-BFDEF528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3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D7C1-A59A-B58A-48A8-0F06F150C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06652-867F-D162-8833-BE924AD75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E6A48-1B23-8818-B06D-A67DE7231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CAE97-63A4-368F-7929-58A8BCC1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58D0-2186-D04D-8CAF-2B92CE798143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A1729-DA06-9924-722A-D4196C3C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A1F53-AECB-CC23-CBA8-3FE2D8B8E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C411-8249-A547-8AB1-BFDEF528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1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9613-DF67-128F-06F9-56C39C8B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09EBC-1DAB-4AAF-57A6-90B26C00A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5721B-C38D-78C8-225B-D196CDED6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768C5-44CD-D375-3F8B-EA0848C6D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797CD-8556-26E9-0C41-77EBF2205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9F8AC8-79D8-7F36-1F1A-DD0AF0C05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58D0-2186-D04D-8CAF-2B92CE798143}" type="datetimeFigureOut">
              <a:rPr lang="en-US" smtClean="0"/>
              <a:t>6/24/24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CFF04-8199-F769-3B42-6462F02E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5E9B9D-F759-33BB-493B-C9F589F2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C411-8249-A547-8AB1-BFDEF528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4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C1D3-9DE9-71CF-B2F3-08652700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87FED-C010-307E-FD14-BAFB3539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58D0-2186-D04D-8CAF-2B92CE798143}" type="datetimeFigureOut">
              <a:rPr lang="en-US" smtClean="0"/>
              <a:t>6/24/24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EC7FF-AC95-F9BC-F425-3C1E9630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25FB7-DC8F-9EE9-FFC4-5C0A7295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C411-8249-A547-8AB1-BFDEF528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2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D3AA2-8E98-1F59-6C44-8CEA8B240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58D0-2186-D04D-8CAF-2B92CE798143}" type="datetimeFigureOut">
              <a:rPr lang="en-US" smtClean="0"/>
              <a:t>6/24/24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F316E3-7CA1-FD84-B703-56F7F6F1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652AE-28D6-E2BD-9A66-DA29DF53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C411-8249-A547-8AB1-BFDEF528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9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B05C-BB39-5C6E-3703-BD25CCE96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59805-01A3-A783-2EEB-DF31B9CAE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6ABB5-5599-9BE4-3326-AA49D5F9F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71582-5CCF-FA91-4EEB-7DC7CF86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58D0-2186-D04D-8CAF-2B92CE798143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E481F-4D9A-6888-0000-8D08CE75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3521B-7D76-D8B2-AD53-793D3830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C411-8249-A547-8AB1-BFDEF528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9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FE38-6FF0-82B8-8B54-29137ED61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7030EA-33CE-68D0-A526-33F7A82CA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1F850-2061-F07F-08B4-951DE8CC3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113CC-658F-3ED0-5473-07048985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58D0-2186-D04D-8CAF-2B92CE798143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856EF-456E-6CEA-DC34-86173CC2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B09B6-3DF5-AB7E-C1D7-89053AF4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C411-8249-A547-8AB1-BFDEF528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9203B-AE4F-3A38-59CC-8EA7EAAA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33BC6-E2FA-8E26-4D3B-8F92EBDCF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067DD-9EE1-3715-6BAC-67C1D1A76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9558D0-2186-D04D-8CAF-2B92CE798143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9C9DB-5E4C-4526-F928-E3C2BC550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A81D6-4650-F19C-BF49-DE13B6B6D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B7C411-8249-A547-8AB1-BFDEF528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site.cdn.group-ib.com/wp-content/uploads/photo_2022-08-22_13-.web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258C-DCFA-7817-78EC-433653763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5EA94-A07A-5C3F-935D-E41498B8DB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1.png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64A0A4E3-78BF-BC9C-1865-F91DACE9417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200150" y="1771650"/>
            <a:ext cx="10286999" cy="3543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5976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BE9D1-BA42-2DD4-5F8C-2F1CE6C75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800"/>
            <a:ext cx="10934700" cy="6223000"/>
          </a:xfrm>
        </p:spPr>
        <p:txBody>
          <a:bodyPr>
            <a:normAutofit fontScale="92500" lnSpcReduction="20000"/>
          </a:bodyPr>
          <a:lstStyle/>
          <a:p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hxxp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://2ndexample.com</a:t>
            </a:r>
          </a:p>
          <a:p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test@something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{dot}com</a:t>
            </a:r>
          </a:p>
          <a:p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test@something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{dot} com</a:t>
            </a:r>
          </a:p>
          <a:p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test@something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[dot]com</a:t>
            </a:r>
          </a:p>
          <a:p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test@something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[dot] com</a:t>
            </a:r>
          </a:p>
          <a:p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test@something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(dot)com</a:t>
            </a:r>
          </a:p>
          <a:p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test@something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(dot) com</a:t>
            </a:r>
          </a:p>
          <a:p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test{at}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something.com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{at}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something.com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test[at]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something.com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[at]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something.com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test(at)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something.com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(at)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something.com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test[.]something[.]com</a:t>
            </a:r>
          </a:p>
          <a:p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[.] something [.] com</a:t>
            </a:r>
          </a:p>
          <a:p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1.1.1.1[/]24</a:t>
            </a:r>
          </a:p>
          <a:p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1.1.1.1 [/] 24</a:t>
            </a:r>
          </a:p>
          <a:p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C:[\]Windows[\]System32</a:t>
            </a:r>
          </a:p>
          <a:p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C: [\] Windows [\] System32</a:t>
            </a:r>
          </a:p>
        </p:txBody>
      </p:sp>
    </p:spTree>
    <p:extLst>
      <p:ext uri="{BB962C8B-B14F-4D97-AF65-F5344CB8AC3E}">
        <p14:creationId xmlns:p14="http://schemas.microsoft.com/office/powerpoint/2010/main" val="308019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BB36-0641-2EDC-3D56-E325E941A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 (://) example[.]something{dot}other(dot)com(/)this[/]file{.}html</a:t>
            </a:r>
          </a:p>
          <a:p>
            <a:r>
              <a:rPr lang="en-GB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 some text and an image link</a:t>
            </a:r>
          </a:p>
          <a:p>
            <a:r>
              <a:rPr lang="en-GB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GB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GB" sz="2800" kern="100" dirty="0">
                <a:solidFill>
                  <a:srgbClr val="1155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https://website.cdn.group-ib.com/wp-content/uploads/photo_2022-08-22_13-.webp</a:t>
            </a:r>
            <a:endParaRPr lang="en-GB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7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163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davidrichardgreenwood@gmail.com</dc:creator>
  <cp:lastModifiedBy>davidrichardgreenwood@gmail.com</cp:lastModifiedBy>
  <cp:revision>1</cp:revision>
  <dcterms:created xsi:type="dcterms:W3CDTF">2024-06-24T10:18:23Z</dcterms:created>
  <dcterms:modified xsi:type="dcterms:W3CDTF">2024-06-24T10:19:47Z</dcterms:modified>
</cp:coreProperties>
</file>