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1E3E-BC6B-47EE-8722-6975582EE116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AEDA2-604A-4EF8-8B8E-6779CDEBB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6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Too many ideas!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AEDA2-604A-4EF8-8B8E-6779CDEBBC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到处充满了这种奇怪的直接映射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AEDA2-604A-4EF8-8B8E-6779CDEBBC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5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79DF7-B510-4DBD-BEF3-E77076A21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C363B-4635-474F-A789-51F012368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11AF6-D9DE-4900-913C-A1332EC0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DCE44-C81E-40AC-8762-7D90C5F2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D906F-D89F-4AF6-AD25-B1D2165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B5A5-8FD1-46E1-9617-2FCC338D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B8F62-5EF8-457C-BBAE-0C945B1C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E6CF8-16D5-43EC-9884-818EA4CD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E2F11-8597-49E9-9D84-0D217986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F24E6-8491-4DC7-8BB7-607E12D4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C97BB-73CA-4E11-A324-12D8D35AD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1137A-672E-4D41-95B9-294E5F783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B526D-C2C0-40C9-9FCE-AB4F5FEA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0AF07-EC48-4B5F-8EE5-3D25CA79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2BD93-D81B-442E-8489-9FB71A1A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7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78FB-3D4F-4396-B777-DC34BB7E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0ECF8-D445-43D2-8221-D632A999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92ACF-9012-4B6F-92EB-B5F9F329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5B770-78F5-49E0-AA9E-02931DF0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013D4-5787-4AE8-842E-636728DB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3D4FF-C98E-47A3-93CD-181FE632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AC3A5-975A-4865-A33C-1CB176AE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3574A-07E8-4C4C-9D33-EC5760AD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CFE3-7EBE-42A4-A9F3-B079FA8C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0FE3C-35FE-4737-826C-AC1C4837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C5650-7A4C-4A8B-BE76-3B36CC2F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C90D-59B7-4D6E-9645-B58B1473C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BF31F-E684-49BF-9655-0A908E769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1EB0A-8ADA-4CA6-936A-37084E0F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E7EB0-2508-4E25-A99F-5CBEA09E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C8BAC-81DD-4292-B3D2-EAAA9EF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89EB9-2C69-44AD-B4D8-37CF6EB7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82879-38F1-4DE8-853E-323D31AD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2398D-4C8D-4BAD-99D0-1B260B54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15602-C679-48B1-8F82-3DE2FEB6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250EE6-4907-49E6-8C88-AC44D188C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7569F-E74D-4386-B71C-05E48923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55F3FE-6789-4FDE-895D-97CF982A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20921-850A-4AA3-859A-4C1D8A43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4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83DBB-6C35-4CB5-A786-6FFA8BAA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20E852-BC75-442A-904A-B0E7A2EE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C0BE6-8C7C-4E28-BFE9-932C0A30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23BA9-0C0F-4C11-B4EE-465317E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7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DDFE9A-7432-408D-80DB-89072625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339EA-19EC-438B-BED4-14C4E67F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C5804-7CB1-49A3-98D7-EE0E3914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9DF3-9EC4-4F50-AED1-BD225801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9C649-E0C5-4171-A0D9-85971BFDB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8BE4F-6FB8-4B34-A59F-E5E1B89C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3B60F-C9CB-43C6-98A5-82E1A555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81482-DBD0-4ED3-972A-761730E6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B8F0B-7522-4214-8753-44187447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3519-C84D-479F-A60E-4C970F05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E20AC0-B0A7-43AA-B647-4C792F306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DB06E-87DC-4F0C-9A60-884E8450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63CE2-8B21-4056-83CE-19D069A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D9008-EFD6-4C09-9C59-AAC1A6F8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81FF0-0D7A-4272-927B-1E6CE7AE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3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F06EBF-3A94-476E-967F-54F97043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E5211-09EF-41E8-8B48-0161AE58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D13F5-A26C-4B95-9F58-33C18ECC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835D-0148-4B4C-AB11-9CBBC3A5C670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FC912-CFCE-4EDD-AC69-BDCE916BB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ECCFA-B250-4CFA-B099-21648945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E3E6-5B36-47A5-AD99-1CC76D0E9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8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F4751-6EDC-4EEE-8E27-C6CA5603E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0ADEC-AA5E-43C4-84AE-38828776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E7084-DA8B-4D9F-91F2-498E5649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9" y="815113"/>
            <a:ext cx="8100762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65FD-C1A3-4857-BF9A-528B8998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9E2E-EAAE-438A-8B09-039147D7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2EAB1-F1FB-41C9-B393-61428560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3" y="1009440"/>
            <a:ext cx="9845893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B33A-A701-47AC-B59A-7A8D68CD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0006-3ACC-4CBF-AB91-D0F35B3B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955643-CF91-468B-9A9F-45B4C9E7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239" y="1268543"/>
            <a:ext cx="7643522" cy="4320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8B41D8-C288-4D78-9B77-197ED47AF15A}"/>
              </a:ext>
            </a:extLst>
          </p:cNvPr>
          <p:cNvSpPr txBox="1"/>
          <p:nvPr/>
        </p:nvSpPr>
        <p:spPr>
          <a:xfrm>
            <a:off x="1265381" y="5657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https://www.brainfacts.org/thinking-sensing-and-behaving/thinking-and-awareness/2021/psychedelics-open-a-new-window-on-the-mechanisms-of-perception-070821</a:t>
            </a:r>
          </a:p>
        </p:txBody>
      </p:sp>
    </p:spTree>
    <p:extLst>
      <p:ext uri="{BB962C8B-B14F-4D97-AF65-F5344CB8AC3E}">
        <p14:creationId xmlns:p14="http://schemas.microsoft.com/office/powerpoint/2010/main" val="174115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B3BB-B039-4EEF-B0DD-905DC01A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68261-3930-46C7-A9CA-7FFCAE0D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MinionPro-Regular"/>
              </a:rPr>
              <a:t>the brain is a self- organized system with preexisting connectivity and dynamics whose main job is </a:t>
            </a:r>
            <a:r>
              <a:rPr lang="en-US" altLang="zh-CN" sz="1800" b="0" i="0" u="none" strike="noStrike" baseline="0">
                <a:latin typeface="MinionPro-Regular"/>
              </a:rPr>
              <a:t>to generate actions </a:t>
            </a:r>
            <a:r>
              <a:rPr lang="en-US" altLang="zh-CN" sz="1800" b="0" i="0" u="none" strike="noStrike" baseline="0" dirty="0">
                <a:latin typeface="MinionPro-Regular"/>
              </a:rPr>
              <a:t>and to examine and predict the consequences of those actions.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89</Words>
  <Application>Microsoft Office PowerPoint</Application>
  <PresentationFormat>宽屏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MinionPro-Regular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Hong</dc:creator>
  <cp:lastModifiedBy>Liu Hong</cp:lastModifiedBy>
  <cp:revision>5</cp:revision>
  <dcterms:created xsi:type="dcterms:W3CDTF">2021-11-09T00:20:47Z</dcterms:created>
  <dcterms:modified xsi:type="dcterms:W3CDTF">2021-11-25T03:08:30Z</dcterms:modified>
</cp:coreProperties>
</file>