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5143500" cx="9144000"/>
  <p:notesSz cx="6858000" cy="9144000"/>
  <p:embeddedFontLst>
    <p:embeddedFont>
      <p:font typeface="Raleway"/>
      <p:regular r:id="rId66"/>
      <p:bold r:id="rId67"/>
      <p:italic r:id="rId68"/>
      <p:boldItalic r:id="rId69"/>
    </p:embeddedFont>
    <p:embeddedFont>
      <p:font typeface="Oswald Regular"/>
      <p:regular r:id="rId70"/>
      <p:bold r:id="rId71"/>
    </p:embeddedFont>
    <p:embeddedFont>
      <p:font typeface="Montserrat"/>
      <p:regular r:id="rId72"/>
      <p:bold r:id="rId73"/>
      <p:italic r:id="rId74"/>
      <p:boldItalic r:id="rId75"/>
    </p:embeddedFont>
    <p:embeddedFont>
      <p:font typeface="Lato"/>
      <p:regular r:id="rId76"/>
      <p:bold r:id="rId77"/>
      <p:italic r:id="rId78"/>
      <p:boldItalic r:id="rId79"/>
    </p:embeddedFont>
    <p:embeddedFont>
      <p:font typeface="Open Sans"/>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53">
          <p15:clr>
            <a:srgbClr val="9AA0A6"/>
          </p15:clr>
        </p15:guide>
        <p15:guide id="2" orient="horz" pos="271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53" orient="horz"/>
        <p:guide pos="2719"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3" Type="http://schemas.openxmlformats.org/officeDocument/2006/relationships/font" Target="fonts/OpenSans-boldItalic.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OpenSans-regular.fntdata"/><Relationship Id="rId82" Type="http://schemas.openxmlformats.org/officeDocument/2006/relationships/font" Target="fonts/OpenSans-italic.fntdata"/><Relationship Id="rId81"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Montserrat-bold.fntdata"/><Relationship Id="rId72" Type="http://schemas.openxmlformats.org/officeDocument/2006/relationships/font" Target="fonts/Montserrat-regular.fntdata"/><Relationship Id="rId31" Type="http://schemas.openxmlformats.org/officeDocument/2006/relationships/slide" Target="slides/slide26.xml"/><Relationship Id="rId75" Type="http://schemas.openxmlformats.org/officeDocument/2006/relationships/font" Target="fonts/Montserrat-boldItalic.fntdata"/><Relationship Id="rId30" Type="http://schemas.openxmlformats.org/officeDocument/2006/relationships/slide" Target="slides/slide25.xml"/><Relationship Id="rId74" Type="http://schemas.openxmlformats.org/officeDocument/2006/relationships/font" Target="fonts/Montserrat-italic.fntdata"/><Relationship Id="rId33" Type="http://schemas.openxmlformats.org/officeDocument/2006/relationships/slide" Target="slides/slide28.xml"/><Relationship Id="rId77" Type="http://schemas.openxmlformats.org/officeDocument/2006/relationships/font" Target="fonts/Lato-bold.fntdata"/><Relationship Id="rId32" Type="http://schemas.openxmlformats.org/officeDocument/2006/relationships/slide" Target="slides/slide27.xml"/><Relationship Id="rId76" Type="http://schemas.openxmlformats.org/officeDocument/2006/relationships/font" Target="fonts/Lato-regular.fntdata"/><Relationship Id="rId35" Type="http://schemas.openxmlformats.org/officeDocument/2006/relationships/slide" Target="slides/slide30.xml"/><Relationship Id="rId79" Type="http://schemas.openxmlformats.org/officeDocument/2006/relationships/font" Target="fonts/Lato-boldItalic.fntdata"/><Relationship Id="rId34" Type="http://schemas.openxmlformats.org/officeDocument/2006/relationships/slide" Target="slides/slide29.xml"/><Relationship Id="rId78" Type="http://schemas.openxmlformats.org/officeDocument/2006/relationships/font" Target="fonts/Lato-italic.fntdata"/><Relationship Id="rId71" Type="http://schemas.openxmlformats.org/officeDocument/2006/relationships/font" Target="fonts/OswaldRegular-bold.fntdata"/><Relationship Id="rId70" Type="http://schemas.openxmlformats.org/officeDocument/2006/relationships/font" Target="fonts/OswaldRegular-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Raleway-regular.fnt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Raleway-italic.fntdata"/><Relationship Id="rId23" Type="http://schemas.openxmlformats.org/officeDocument/2006/relationships/slide" Target="slides/slide18.xml"/><Relationship Id="rId67" Type="http://schemas.openxmlformats.org/officeDocument/2006/relationships/font" Target="fonts/Raleway-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aleway-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a36c8430b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a36c8430b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36c8430b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a36c8430b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ac1b75c0d8_3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ac1b75c0d8_3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a36c8430b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a36c8430b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a36c8430b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a36c8430b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a36c8430b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a36c8430b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a36c8430b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a36c8430b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a36c8430b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a36c8430b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a36c8430b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a36c8430b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a36c8430b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a36c8430b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36c8430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36c8430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a36c8430b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a36c8430b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a36c8430b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a36c8430b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a36c8430b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a36c8430b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a36c8430b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a36c8430b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a36c8430b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a36c8430b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a36c8430b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a36c8430b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a36c8430bf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a36c8430bf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a36c8430bf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a36c8430bf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a36c8430b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a36c8430b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ab1d022ff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ab1d022ff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b1d022ff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b1d022ff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ac5115787d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ac5115787d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adda95347d_1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adda95347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adda95347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adda95347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adda95347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adda95347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adda95347d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adda95347d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adda95347d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adda95347d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adda95347d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adda95347d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adda95347d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adda95347d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adda95347d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adda95347d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adda95347d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adda95347d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b1d022f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b1d022f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adda95347d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adda95347d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adda95347d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adda95347d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adda95347d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adda95347d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adda95347d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adda95347d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adda95347d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adda95347d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adda95347d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adda95347d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adda95347d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adda95347d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adda95347d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adda95347d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adda95347d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adda95347d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adda95347d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adda95347d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ac1b75c0d8_3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ac1b75c0d8_3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adda95347d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adda95347d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adda95347d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adda95347d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adda95347d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adda95347d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adda95347d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adda95347d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adda95347d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adda95347d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adda95347d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adda95347d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adda95347d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adda95347d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adda95347d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adda95347d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adda95347d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adda95347d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adda95347d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adda95347d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36c8430b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36c8430b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adda95347d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adda95347d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a36c8430b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a36c8430b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a36c8430b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a36c8430b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a36c8430b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a36c8430b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169999" y="1330925"/>
            <a:ext cx="68040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5200"/>
              <a:buNone/>
              <a:defRPr sz="6600">
                <a:solidFill>
                  <a:schemeClr val="lt1"/>
                </a:solidFill>
              </a:defRPr>
            </a:lvl1pPr>
            <a:lvl2pPr lvl="1" rtl="0" algn="ctr">
              <a:spcBef>
                <a:spcPts val="0"/>
              </a:spcBef>
              <a:spcAft>
                <a:spcPts val="0"/>
              </a:spcAft>
              <a:buClr>
                <a:schemeClr val="lt1"/>
              </a:buClr>
              <a:buSzPts val="5200"/>
              <a:buNone/>
              <a:defRPr sz="5200">
                <a:solidFill>
                  <a:schemeClr val="lt1"/>
                </a:solidFill>
              </a:defRPr>
            </a:lvl2pPr>
            <a:lvl3pPr lvl="2" rtl="0" algn="ctr">
              <a:spcBef>
                <a:spcPts val="0"/>
              </a:spcBef>
              <a:spcAft>
                <a:spcPts val="0"/>
              </a:spcAft>
              <a:buClr>
                <a:schemeClr val="lt1"/>
              </a:buClr>
              <a:buSzPts val="5200"/>
              <a:buNone/>
              <a:defRPr sz="5200">
                <a:solidFill>
                  <a:schemeClr val="lt1"/>
                </a:solidFill>
              </a:defRPr>
            </a:lvl3pPr>
            <a:lvl4pPr lvl="3" rtl="0" algn="ctr">
              <a:spcBef>
                <a:spcPts val="0"/>
              </a:spcBef>
              <a:spcAft>
                <a:spcPts val="0"/>
              </a:spcAft>
              <a:buClr>
                <a:schemeClr val="lt1"/>
              </a:buClr>
              <a:buSzPts val="5200"/>
              <a:buNone/>
              <a:defRPr sz="5200">
                <a:solidFill>
                  <a:schemeClr val="lt1"/>
                </a:solidFill>
              </a:defRPr>
            </a:lvl4pPr>
            <a:lvl5pPr lvl="4" rtl="0" algn="ctr">
              <a:spcBef>
                <a:spcPts val="0"/>
              </a:spcBef>
              <a:spcAft>
                <a:spcPts val="0"/>
              </a:spcAft>
              <a:buClr>
                <a:schemeClr val="lt1"/>
              </a:buClr>
              <a:buSzPts val="5200"/>
              <a:buNone/>
              <a:defRPr sz="5200">
                <a:solidFill>
                  <a:schemeClr val="lt1"/>
                </a:solidFill>
              </a:defRPr>
            </a:lvl5pPr>
            <a:lvl6pPr lvl="5" rtl="0" algn="ctr">
              <a:spcBef>
                <a:spcPts val="0"/>
              </a:spcBef>
              <a:spcAft>
                <a:spcPts val="0"/>
              </a:spcAft>
              <a:buClr>
                <a:schemeClr val="lt1"/>
              </a:buClr>
              <a:buSzPts val="5200"/>
              <a:buNone/>
              <a:defRPr sz="5200">
                <a:solidFill>
                  <a:schemeClr val="lt1"/>
                </a:solidFill>
              </a:defRPr>
            </a:lvl6pPr>
            <a:lvl7pPr lvl="6" rtl="0" algn="ctr">
              <a:spcBef>
                <a:spcPts val="0"/>
              </a:spcBef>
              <a:spcAft>
                <a:spcPts val="0"/>
              </a:spcAft>
              <a:buClr>
                <a:schemeClr val="lt1"/>
              </a:buClr>
              <a:buSzPts val="5200"/>
              <a:buNone/>
              <a:defRPr sz="5200">
                <a:solidFill>
                  <a:schemeClr val="lt1"/>
                </a:solidFill>
              </a:defRPr>
            </a:lvl7pPr>
            <a:lvl8pPr lvl="7" rtl="0" algn="ctr">
              <a:spcBef>
                <a:spcPts val="0"/>
              </a:spcBef>
              <a:spcAft>
                <a:spcPts val="0"/>
              </a:spcAft>
              <a:buClr>
                <a:schemeClr val="lt1"/>
              </a:buClr>
              <a:buSzPts val="5200"/>
              <a:buNone/>
              <a:defRPr sz="5200">
                <a:solidFill>
                  <a:schemeClr val="lt1"/>
                </a:solidFill>
              </a:defRPr>
            </a:lvl8pPr>
            <a:lvl9pPr lvl="8" rtl="0" algn="ctr">
              <a:spcBef>
                <a:spcPts val="0"/>
              </a:spcBef>
              <a:spcAft>
                <a:spcPts val="0"/>
              </a:spcAft>
              <a:buClr>
                <a:schemeClr val="lt1"/>
              </a:buClr>
              <a:buSzPts val="5200"/>
              <a:buNone/>
              <a:defRPr sz="5200">
                <a:solidFill>
                  <a:schemeClr val="lt1"/>
                </a:solidFill>
              </a:defRPr>
            </a:lvl9pPr>
          </a:lstStyle>
          <a:p/>
        </p:txBody>
      </p:sp>
      <p:sp>
        <p:nvSpPr>
          <p:cNvPr id="10" name="Google Shape;10;p2"/>
          <p:cNvSpPr txBox="1"/>
          <p:nvPr>
            <p:ph idx="1" type="subTitle"/>
          </p:nvPr>
        </p:nvSpPr>
        <p:spPr>
          <a:xfrm>
            <a:off x="1704400" y="3420475"/>
            <a:ext cx="5735100" cy="39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800"/>
              <a:buNone/>
              <a:defRPr>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grpSp>
        <p:nvGrpSpPr>
          <p:cNvPr id="11" name="Google Shape;11;p2"/>
          <p:cNvGrpSpPr/>
          <p:nvPr/>
        </p:nvGrpSpPr>
        <p:grpSpPr>
          <a:xfrm rot="5400000">
            <a:off x="200925" y="2751700"/>
            <a:ext cx="1063850" cy="3239750"/>
            <a:chOff x="146675" y="378750"/>
            <a:chExt cx="1063850" cy="3239750"/>
          </a:xfrm>
        </p:grpSpPr>
        <p:sp>
          <p:nvSpPr>
            <p:cNvPr id="12" name="Google Shape;12;p2"/>
            <p:cNvSpPr/>
            <p:nvPr/>
          </p:nvSpPr>
          <p:spPr>
            <a:xfrm>
              <a:off x="933325" y="973925"/>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40000" y="138650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46675" y="37875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2"/>
          <p:cNvGrpSpPr/>
          <p:nvPr/>
        </p:nvGrpSpPr>
        <p:grpSpPr>
          <a:xfrm flipH="1" rot="5400000">
            <a:off x="8107100" y="-830750"/>
            <a:ext cx="1063850" cy="3239750"/>
            <a:chOff x="146675" y="378750"/>
            <a:chExt cx="1063850" cy="3239750"/>
          </a:xfrm>
        </p:grpSpPr>
        <p:sp>
          <p:nvSpPr>
            <p:cNvPr id="16" name="Google Shape;16;p2"/>
            <p:cNvSpPr/>
            <p:nvPr/>
          </p:nvSpPr>
          <p:spPr>
            <a:xfrm>
              <a:off x="933325" y="973925"/>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40000" y="138650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46675" y="37875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3" name="Shape 83"/>
        <p:cNvGrpSpPr/>
        <p:nvPr/>
      </p:nvGrpSpPr>
      <p:grpSpPr>
        <a:xfrm>
          <a:off x="0" y="0"/>
          <a:ext cx="0" cy="0"/>
          <a:chOff x="0" y="0"/>
          <a:chExt cx="0" cy="0"/>
        </a:xfrm>
      </p:grpSpPr>
      <p:sp>
        <p:nvSpPr>
          <p:cNvPr id="84" name="Google Shape;84;p11"/>
          <p:cNvSpPr/>
          <p:nvPr/>
        </p:nvSpPr>
        <p:spPr>
          <a:xfrm flipH="1">
            <a:off x="1135050" y="1419838"/>
            <a:ext cx="6873900" cy="23970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1"/>
          <p:cNvSpPr txBox="1"/>
          <p:nvPr>
            <p:ph hasCustomPrompt="1" type="title"/>
          </p:nvPr>
        </p:nvSpPr>
        <p:spPr>
          <a:xfrm>
            <a:off x="710100" y="1799688"/>
            <a:ext cx="7723800" cy="133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6" name="Google Shape;86;p11"/>
          <p:cNvSpPr txBox="1"/>
          <p:nvPr>
            <p:ph idx="1" type="body"/>
          </p:nvPr>
        </p:nvSpPr>
        <p:spPr>
          <a:xfrm>
            <a:off x="2421275" y="3131988"/>
            <a:ext cx="4301400" cy="40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solidFill>
                  <a:schemeClr val="lt1"/>
                </a:solidFill>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grpSp>
        <p:nvGrpSpPr>
          <p:cNvPr id="87" name="Google Shape;87;p11"/>
          <p:cNvGrpSpPr/>
          <p:nvPr/>
        </p:nvGrpSpPr>
        <p:grpSpPr>
          <a:xfrm rot="-5400000">
            <a:off x="200925" y="-830750"/>
            <a:ext cx="1063850" cy="3239750"/>
            <a:chOff x="146675" y="378750"/>
            <a:chExt cx="1063850" cy="3239750"/>
          </a:xfrm>
        </p:grpSpPr>
        <p:sp>
          <p:nvSpPr>
            <p:cNvPr id="88" name="Google Shape;88;p11"/>
            <p:cNvSpPr/>
            <p:nvPr/>
          </p:nvSpPr>
          <p:spPr>
            <a:xfrm>
              <a:off x="933325" y="973925"/>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1"/>
            <p:cNvSpPr/>
            <p:nvPr/>
          </p:nvSpPr>
          <p:spPr>
            <a:xfrm>
              <a:off x="540000" y="138650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1"/>
            <p:cNvSpPr/>
            <p:nvPr/>
          </p:nvSpPr>
          <p:spPr>
            <a:xfrm>
              <a:off x="146675" y="37875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11"/>
          <p:cNvGrpSpPr/>
          <p:nvPr/>
        </p:nvGrpSpPr>
        <p:grpSpPr>
          <a:xfrm flipH="1" rot="-5400000">
            <a:off x="8107100" y="2847600"/>
            <a:ext cx="1063850" cy="3239750"/>
            <a:chOff x="146675" y="378750"/>
            <a:chExt cx="1063850" cy="3239750"/>
          </a:xfrm>
        </p:grpSpPr>
        <p:sp>
          <p:nvSpPr>
            <p:cNvPr id="92" name="Google Shape;92;p11"/>
            <p:cNvSpPr/>
            <p:nvPr/>
          </p:nvSpPr>
          <p:spPr>
            <a:xfrm>
              <a:off x="933325" y="973925"/>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a:off x="540000" y="138650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a:off x="146675" y="37875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96" name="Shape 96"/>
        <p:cNvGrpSpPr/>
        <p:nvPr/>
      </p:nvGrpSpPr>
      <p:grpSpPr>
        <a:xfrm>
          <a:off x="0" y="0"/>
          <a:ext cx="0" cy="0"/>
          <a:chOff x="0" y="0"/>
          <a:chExt cx="0" cy="0"/>
        </a:xfrm>
      </p:grpSpPr>
      <p:sp>
        <p:nvSpPr>
          <p:cNvPr id="97" name="Google Shape;97;p13"/>
          <p:cNvSpPr/>
          <p:nvPr/>
        </p:nvSpPr>
        <p:spPr>
          <a:xfrm rot="5400000">
            <a:off x="1618500" y="-1514725"/>
            <a:ext cx="473400" cy="44922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txBox="1"/>
          <p:nvPr>
            <p:ph type="title"/>
          </p:nvPr>
        </p:nvSpPr>
        <p:spPr>
          <a:xfrm>
            <a:off x="540000" y="445025"/>
            <a:ext cx="3532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latin typeface="Raleway"/>
                <a:ea typeface="Raleway"/>
                <a:cs typeface="Raleway"/>
                <a:sym typeface="Raleway"/>
              </a:defRPr>
            </a:lvl1pPr>
            <a:lvl2pPr lvl="1" rtl="0">
              <a:spcBef>
                <a:spcPts val="0"/>
              </a:spcBef>
              <a:spcAft>
                <a:spcPts val="0"/>
              </a:spcAft>
              <a:buSzPts val="2800"/>
              <a:buNone/>
              <a:defRPr>
                <a:latin typeface="Raleway"/>
                <a:ea typeface="Raleway"/>
                <a:cs typeface="Raleway"/>
                <a:sym typeface="Raleway"/>
              </a:defRPr>
            </a:lvl2pPr>
            <a:lvl3pPr lvl="2" rtl="0">
              <a:spcBef>
                <a:spcPts val="0"/>
              </a:spcBef>
              <a:spcAft>
                <a:spcPts val="0"/>
              </a:spcAft>
              <a:buSzPts val="2800"/>
              <a:buNone/>
              <a:defRPr>
                <a:latin typeface="Raleway"/>
                <a:ea typeface="Raleway"/>
                <a:cs typeface="Raleway"/>
                <a:sym typeface="Raleway"/>
              </a:defRPr>
            </a:lvl3pPr>
            <a:lvl4pPr lvl="3" rtl="0">
              <a:spcBef>
                <a:spcPts val="0"/>
              </a:spcBef>
              <a:spcAft>
                <a:spcPts val="0"/>
              </a:spcAft>
              <a:buSzPts val="2800"/>
              <a:buNone/>
              <a:defRPr>
                <a:latin typeface="Raleway"/>
                <a:ea typeface="Raleway"/>
                <a:cs typeface="Raleway"/>
                <a:sym typeface="Raleway"/>
              </a:defRPr>
            </a:lvl4pPr>
            <a:lvl5pPr lvl="4" rtl="0">
              <a:spcBef>
                <a:spcPts val="0"/>
              </a:spcBef>
              <a:spcAft>
                <a:spcPts val="0"/>
              </a:spcAft>
              <a:buSzPts val="2800"/>
              <a:buNone/>
              <a:defRPr>
                <a:latin typeface="Raleway"/>
                <a:ea typeface="Raleway"/>
                <a:cs typeface="Raleway"/>
                <a:sym typeface="Raleway"/>
              </a:defRPr>
            </a:lvl5pPr>
            <a:lvl6pPr lvl="5" rtl="0">
              <a:spcBef>
                <a:spcPts val="0"/>
              </a:spcBef>
              <a:spcAft>
                <a:spcPts val="0"/>
              </a:spcAft>
              <a:buSzPts val="2800"/>
              <a:buNone/>
              <a:defRPr>
                <a:latin typeface="Raleway"/>
                <a:ea typeface="Raleway"/>
                <a:cs typeface="Raleway"/>
                <a:sym typeface="Raleway"/>
              </a:defRPr>
            </a:lvl6pPr>
            <a:lvl7pPr lvl="6" rtl="0">
              <a:spcBef>
                <a:spcPts val="0"/>
              </a:spcBef>
              <a:spcAft>
                <a:spcPts val="0"/>
              </a:spcAft>
              <a:buSzPts val="2800"/>
              <a:buNone/>
              <a:defRPr>
                <a:latin typeface="Raleway"/>
                <a:ea typeface="Raleway"/>
                <a:cs typeface="Raleway"/>
                <a:sym typeface="Raleway"/>
              </a:defRPr>
            </a:lvl7pPr>
            <a:lvl8pPr lvl="7" rtl="0">
              <a:spcBef>
                <a:spcPts val="0"/>
              </a:spcBef>
              <a:spcAft>
                <a:spcPts val="0"/>
              </a:spcAft>
              <a:buSzPts val="2800"/>
              <a:buNone/>
              <a:defRPr>
                <a:latin typeface="Raleway"/>
                <a:ea typeface="Raleway"/>
                <a:cs typeface="Raleway"/>
                <a:sym typeface="Raleway"/>
              </a:defRPr>
            </a:lvl8pPr>
            <a:lvl9pPr lvl="8" rtl="0">
              <a:spcBef>
                <a:spcPts val="0"/>
              </a:spcBef>
              <a:spcAft>
                <a:spcPts val="0"/>
              </a:spcAft>
              <a:buSzPts val="2800"/>
              <a:buNone/>
              <a:defRPr>
                <a:latin typeface="Raleway"/>
                <a:ea typeface="Raleway"/>
                <a:cs typeface="Raleway"/>
                <a:sym typeface="Raleway"/>
              </a:defRPr>
            </a:lvl9pPr>
          </a:lstStyle>
          <a:p/>
        </p:txBody>
      </p:sp>
      <p:sp>
        <p:nvSpPr>
          <p:cNvPr id="99" name="Google Shape;99;p13"/>
          <p:cNvSpPr txBox="1"/>
          <p:nvPr>
            <p:ph idx="1" type="subTitle"/>
          </p:nvPr>
        </p:nvSpPr>
        <p:spPr>
          <a:xfrm>
            <a:off x="3178650" y="1923050"/>
            <a:ext cx="27867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300"/>
              <a:buFont typeface="Oswald Regular"/>
              <a:buNone/>
              <a:defRPr b="1" sz="2000">
                <a:solidFill>
                  <a:schemeClr val="dk1"/>
                </a:solidFill>
                <a:latin typeface="Montserrat"/>
                <a:ea typeface="Montserrat"/>
                <a:cs typeface="Montserrat"/>
                <a:sym typeface="Montserrat"/>
              </a:defRPr>
            </a:lvl1pPr>
            <a:lvl2pPr lvl="1"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2pPr>
            <a:lvl3pPr lvl="2"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3pPr>
            <a:lvl4pPr lvl="3"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4pPr>
            <a:lvl5pPr lvl="4"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5pPr>
            <a:lvl6pPr lvl="5"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6pPr>
            <a:lvl7pPr lvl="6"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7pPr>
            <a:lvl8pPr lvl="7"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8pPr>
            <a:lvl9pPr lvl="8" rtl="0" algn="ctr">
              <a:spcBef>
                <a:spcPts val="1600"/>
              </a:spcBef>
              <a:spcAft>
                <a:spcPts val="1600"/>
              </a:spcAft>
              <a:buClr>
                <a:schemeClr val="dk1"/>
              </a:buClr>
              <a:buSzPts val="2300"/>
              <a:buFont typeface="Oswald Regular"/>
              <a:buNone/>
              <a:defRPr sz="2300">
                <a:solidFill>
                  <a:schemeClr val="dk1"/>
                </a:solidFill>
                <a:latin typeface="Oswald Regular"/>
                <a:ea typeface="Oswald Regular"/>
                <a:cs typeface="Oswald Regular"/>
                <a:sym typeface="Oswald Regular"/>
              </a:defRPr>
            </a:lvl9pPr>
          </a:lstStyle>
          <a:p/>
        </p:txBody>
      </p:sp>
      <p:sp>
        <p:nvSpPr>
          <p:cNvPr id="100" name="Google Shape;100;p13"/>
          <p:cNvSpPr txBox="1"/>
          <p:nvPr>
            <p:ph idx="2" type="subTitle"/>
          </p:nvPr>
        </p:nvSpPr>
        <p:spPr>
          <a:xfrm>
            <a:off x="3394025" y="2280050"/>
            <a:ext cx="23559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01" name="Google Shape;101;p13"/>
          <p:cNvSpPr txBox="1"/>
          <p:nvPr>
            <p:ph idx="3" type="subTitle"/>
          </p:nvPr>
        </p:nvSpPr>
        <p:spPr>
          <a:xfrm>
            <a:off x="313700" y="1923050"/>
            <a:ext cx="27867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300"/>
              <a:buFont typeface="Oswald Regular"/>
              <a:buNone/>
              <a:defRPr b="1" sz="2000">
                <a:solidFill>
                  <a:schemeClr val="dk1"/>
                </a:solidFill>
                <a:latin typeface="Montserrat"/>
                <a:ea typeface="Montserrat"/>
                <a:cs typeface="Montserrat"/>
                <a:sym typeface="Montserrat"/>
              </a:defRPr>
            </a:lvl1pPr>
            <a:lvl2pPr lvl="1"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2pPr>
            <a:lvl3pPr lvl="2"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3pPr>
            <a:lvl4pPr lvl="3"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4pPr>
            <a:lvl5pPr lvl="4"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5pPr>
            <a:lvl6pPr lvl="5"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6pPr>
            <a:lvl7pPr lvl="6"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7pPr>
            <a:lvl8pPr lvl="7"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8pPr>
            <a:lvl9pPr lvl="8" rtl="0" algn="ctr">
              <a:spcBef>
                <a:spcPts val="1600"/>
              </a:spcBef>
              <a:spcAft>
                <a:spcPts val="1600"/>
              </a:spcAft>
              <a:buClr>
                <a:schemeClr val="dk1"/>
              </a:buClr>
              <a:buSzPts val="2300"/>
              <a:buFont typeface="Oswald Regular"/>
              <a:buNone/>
              <a:defRPr sz="2300">
                <a:solidFill>
                  <a:schemeClr val="dk1"/>
                </a:solidFill>
                <a:latin typeface="Oswald Regular"/>
                <a:ea typeface="Oswald Regular"/>
                <a:cs typeface="Oswald Regular"/>
                <a:sym typeface="Oswald Regular"/>
              </a:defRPr>
            </a:lvl9pPr>
          </a:lstStyle>
          <a:p/>
        </p:txBody>
      </p:sp>
      <p:sp>
        <p:nvSpPr>
          <p:cNvPr id="102" name="Google Shape;102;p13"/>
          <p:cNvSpPr txBox="1"/>
          <p:nvPr>
            <p:ph idx="4" type="subTitle"/>
          </p:nvPr>
        </p:nvSpPr>
        <p:spPr>
          <a:xfrm>
            <a:off x="529150" y="2280050"/>
            <a:ext cx="23559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03" name="Google Shape;103;p13"/>
          <p:cNvSpPr txBox="1"/>
          <p:nvPr>
            <p:ph idx="5" type="subTitle"/>
          </p:nvPr>
        </p:nvSpPr>
        <p:spPr>
          <a:xfrm>
            <a:off x="3178575" y="3627875"/>
            <a:ext cx="27867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300"/>
              <a:buFont typeface="Oswald Regular"/>
              <a:buNone/>
              <a:defRPr b="1" sz="2000">
                <a:solidFill>
                  <a:schemeClr val="dk1"/>
                </a:solidFill>
                <a:latin typeface="Montserrat"/>
                <a:ea typeface="Montserrat"/>
                <a:cs typeface="Montserrat"/>
                <a:sym typeface="Montserrat"/>
              </a:defRPr>
            </a:lvl1pPr>
            <a:lvl2pPr lvl="1"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2pPr>
            <a:lvl3pPr lvl="2"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3pPr>
            <a:lvl4pPr lvl="3"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4pPr>
            <a:lvl5pPr lvl="4"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5pPr>
            <a:lvl6pPr lvl="5"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6pPr>
            <a:lvl7pPr lvl="6"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7pPr>
            <a:lvl8pPr lvl="7"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8pPr>
            <a:lvl9pPr lvl="8" rtl="0" algn="ctr">
              <a:spcBef>
                <a:spcPts val="1600"/>
              </a:spcBef>
              <a:spcAft>
                <a:spcPts val="1600"/>
              </a:spcAft>
              <a:buClr>
                <a:schemeClr val="dk1"/>
              </a:buClr>
              <a:buSzPts val="2300"/>
              <a:buFont typeface="Oswald Regular"/>
              <a:buNone/>
              <a:defRPr sz="2300">
                <a:solidFill>
                  <a:schemeClr val="dk1"/>
                </a:solidFill>
                <a:latin typeface="Oswald Regular"/>
                <a:ea typeface="Oswald Regular"/>
                <a:cs typeface="Oswald Regular"/>
                <a:sym typeface="Oswald Regular"/>
              </a:defRPr>
            </a:lvl9pPr>
          </a:lstStyle>
          <a:p/>
        </p:txBody>
      </p:sp>
      <p:sp>
        <p:nvSpPr>
          <p:cNvPr id="104" name="Google Shape;104;p13"/>
          <p:cNvSpPr txBox="1"/>
          <p:nvPr>
            <p:ph idx="6" type="subTitle"/>
          </p:nvPr>
        </p:nvSpPr>
        <p:spPr>
          <a:xfrm>
            <a:off x="3394025" y="3984875"/>
            <a:ext cx="23559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05" name="Google Shape;105;p13"/>
          <p:cNvSpPr txBox="1"/>
          <p:nvPr>
            <p:ph idx="7" type="subTitle"/>
          </p:nvPr>
        </p:nvSpPr>
        <p:spPr>
          <a:xfrm>
            <a:off x="313700" y="3627875"/>
            <a:ext cx="27867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300"/>
              <a:buFont typeface="Oswald Regular"/>
              <a:buNone/>
              <a:defRPr b="1" sz="2000">
                <a:solidFill>
                  <a:schemeClr val="dk1"/>
                </a:solidFill>
                <a:latin typeface="Montserrat"/>
                <a:ea typeface="Montserrat"/>
                <a:cs typeface="Montserrat"/>
                <a:sym typeface="Montserrat"/>
              </a:defRPr>
            </a:lvl1pPr>
            <a:lvl2pPr lvl="1"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2pPr>
            <a:lvl3pPr lvl="2"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3pPr>
            <a:lvl4pPr lvl="3"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4pPr>
            <a:lvl5pPr lvl="4"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5pPr>
            <a:lvl6pPr lvl="5"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6pPr>
            <a:lvl7pPr lvl="6"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7pPr>
            <a:lvl8pPr lvl="7"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8pPr>
            <a:lvl9pPr lvl="8" rtl="0" algn="ctr">
              <a:spcBef>
                <a:spcPts val="1600"/>
              </a:spcBef>
              <a:spcAft>
                <a:spcPts val="1600"/>
              </a:spcAft>
              <a:buClr>
                <a:schemeClr val="dk1"/>
              </a:buClr>
              <a:buSzPts val="2300"/>
              <a:buFont typeface="Oswald Regular"/>
              <a:buNone/>
              <a:defRPr sz="2300">
                <a:solidFill>
                  <a:schemeClr val="dk1"/>
                </a:solidFill>
                <a:latin typeface="Oswald Regular"/>
                <a:ea typeface="Oswald Regular"/>
                <a:cs typeface="Oswald Regular"/>
                <a:sym typeface="Oswald Regular"/>
              </a:defRPr>
            </a:lvl9pPr>
          </a:lstStyle>
          <a:p/>
        </p:txBody>
      </p:sp>
      <p:sp>
        <p:nvSpPr>
          <p:cNvPr id="106" name="Google Shape;106;p13"/>
          <p:cNvSpPr txBox="1"/>
          <p:nvPr>
            <p:ph idx="8" type="subTitle"/>
          </p:nvPr>
        </p:nvSpPr>
        <p:spPr>
          <a:xfrm>
            <a:off x="529100" y="3984900"/>
            <a:ext cx="23559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07" name="Google Shape;107;p13"/>
          <p:cNvSpPr txBox="1"/>
          <p:nvPr>
            <p:ph idx="9" type="subTitle"/>
          </p:nvPr>
        </p:nvSpPr>
        <p:spPr>
          <a:xfrm>
            <a:off x="6043550" y="1923050"/>
            <a:ext cx="27867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300"/>
              <a:buFont typeface="Oswald Regular"/>
              <a:buNone/>
              <a:defRPr b="1" sz="2000">
                <a:solidFill>
                  <a:schemeClr val="dk1"/>
                </a:solidFill>
                <a:latin typeface="Montserrat"/>
                <a:ea typeface="Montserrat"/>
                <a:cs typeface="Montserrat"/>
                <a:sym typeface="Montserrat"/>
              </a:defRPr>
            </a:lvl1pPr>
            <a:lvl2pPr lvl="1"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2pPr>
            <a:lvl3pPr lvl="2"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3pPr>
            <a:lvl4pPr lvl="3"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4pPr>
            <a:lvl5pPr lvl="4"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5pPr>
            <a:lvl6pPr lvl="5"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6pPr>
            <a:lvl7pPr lvl="6"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7pPr>
            <a:lvl8pPr lvl="7"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8pPr>
            <a:lvl9pPr lvl="8" rtl="0" algn="ctr">
              <a:spcBef>
                <a:spcPts val="1600"/>
              </a:spcBef>
              <a:spcAft>
                <a:spcPts val="1600"/>
              </a:spcAft>
              <a:buClr>
                <a:schemeClr val="dk1"/>
              </a:buClr>
              <a:buSzPts val="2300"/>
              <a:buFont typeface="Oswald Regular"/>
              <a:buNone/>
              <a:defRPr sz="2300">
                <a:solidFill>
                  <a:schemeClr val="dk1"/>
                </a:solidFill>
                <a:latin typeface="Oswald Regular"/>
                <a:ea typeface="Oswald Regular"/>
                <a:cs typeface="Oswald Regular"/>
                <a:sym typeface="Oswald Regular"/>
              </a:defRPr>
            </a:lvl9pPr>
          </a:lstStyle>
          <a:p/>
        </p:txBody>
      </p:sp>
      <p:sp>
        <p:nvSpPr>
          <p:cNvPr id="108" name="Google Shape;108;p13"/>
          <p:cNvSpPr txBox="1"/>
          <p:nvPr>
            <p:ph idx="13" type="subTitle"/>
          </p:nvPr>
        </p:nvSpPr>
        <p:spPr>
          <a:xfrm>
            <a:off x="6258875" y="2280050"/>
            <a:ext cx="23559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09" name="Google Shape;109;p13"/>
          <p:cNvSpPr txBox="1"/>
          <p:nvPr>
            <p:ph idx="14" type="subTitle"/>
          </p:nvPr>
        </p:nvSpPr>
        <p:spPr>
          <a:xfrm>
            <a:off x="6043550" y="3627875"/>
            <a:ext cx="27867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300"/>
              <a:buFont typeface="Oswald Regular"/>
              <a:buNone/>
              <a:defRPr b="1" sz="2000">
                <a:solidFill>
                  <a:schemeClr val="dk1"/>
                </a:solidFill>
                <a:latin typeface="Montserrat"/>
                <a:ea typeface="Montserrat"/>
                <a:cs typeface="Montserrat"/>
                <a:sym typeface="Montserrat"/>
              </a:defRPr>
            </a:lvl1pPr>
            <a:lvl2pPr lvl="1"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2pPr>
            <a:lvl3pPr lvl="2"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3pPr>
            <a:lvl4pPr lvl="3"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4pPr>
            <a:lvl5pPr lvl="4"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5pPr>
            <a:lvl6pPr lvl="5"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6pPr>
            <a:lvl7pPr lvl="6"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7pPr>
            <a:lvl8pPr lvl="7"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8pPr>
            <a:lvl9pPr lvl="8" rtl="0" algn="ctr">
              <a:spcBef>
                <a:spcPts val="1600"/>
              </a:spcBef>
              <a:spcAft>
                <a:spcPts val="1600"/>
              </a:spcAft>
              <a:buClr>
                <a:schemeClr val="dk1"/>
              </a:buClr>
              <a:buSzPts val="2300"/>
              <a:buFont typeface="Oswald Regular"/>
              <a:buNone/>
              <a:defRPr sz="2300">
                <a:solidFill>
                  <a:schemeClr val="dk1"/>
                </a:solidFill>
                <a:latin typeface="Oswald Regular"/>
                <a:ea typeface="Oswald Regular"/>
                <a:cs typeface="Oswald Regular"/>
                <a:sym typeface="Oswald Regular"/>
              </a:defRPr>
            </a:lvl9pPr>
          </a:lstStyle>
          <a:p/>
        </p:txBody>
      </p:sp>
      <p:sp>
        <p:nvSpPr>
          <p:cNvPr id="110" name="Google Shape;110;p13"/>
          <p:cNvSpPr txBox="1"/>
          <p:nvPr>
            <p:ph idx="15" type="subTitle"/>
          </p:nvPr>
        </p:nvSpPr>
        <p:spPr>
          <a:xfrm>
            <a:off x="6258875" y="3984875"/>
            <a:ext cx="23559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11" name="Google Shape;111;p13"/>
          <p:cNvSpPr txBox="1"/>
          <p:nvPr>
            <p:ph hasCustomPrompt="1" idx="16" type="title"/>
          </p:nvPr>
        </p:nvSpPr>
        <p:spPr>
          <a:xfrm>
            <a:off x="1207300" y="1271550"/>
            <a:ext cx="999600" cy="74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600"/>
              <a:buNone/>
              <a:defRPr sz="4500">
                <a:solidFill>
                  <a:schemeClr val="accent1"/>
                </a:solidFill>
              </a:defRPr>
            </a:lvl1pPr>
            <a:lvl2pPr lvl="1"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2pPr>
            <a:lvl3pPr lvl="2"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3pPr>
            <a:lvl4pPr lvl="3"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4pPr>
            <a:lvl5pPr lvl="4"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5pPr>
            <a:lvl6pPr lvl="5"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6pPr>
            <a:lvl7pPr lvl="6"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7pPr>
            <a:lvl8pPr lvl="7"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8pPr>
            <a:lvl9pPr lvl="8"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9pPr>
          </a:lstStyle>
          <a:p>
            <a:r>
              <a:t>xx%</a:t>
            </a:r>
          </a:p>
        </p:txBody>
      </p:sp>
      <p:sp>
        <p:nvSpPr>
          <p:cNvPr id="112" name="Google Shape;112;p13"/>
          <p:cNvSpPr txBox="1"/>
          <p:nvPr>
            <p:ph hasCustomPrompt="1" idx="17" type="title"/>
          </p:nvPr>
        </p:nvSpPr>
        <p:spPr>
          <a:xfrm>
            <a:off x="1207300" y="2976450"/>
            <a:ext cx="999600" cy="74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600"/>
              <a:buNone/>
              <a:defRPr sz="4500">
                <a:solidFill>
                  <a:schemeClr val="accent1"/>
                </a:solidFill>
              </a:defRPr>
            </a:lvl1pPr>
            <a:lvl2pPr lvl="1"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2pPr>
            <a:lvl3pPr lvl="2"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3pPr>
            <a:lvl4pPr lvl="3"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4pPr>
            <a:lvl5pPr lvl="4"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5pPr>
            <a:lvl6pPr lvl="5"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6pPr>
            <a:lvl7pPr lvl="6"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7pPr>
            <a:lvl8pPr lvl="7"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8pPr>
            <a:lvl9pPr lvl="8"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9pPr>
          </a:lstStyle>
          <a:p>
            <a:r>
              <a:t>xx%</a:t>
            </a:r>
          </a:p>
        </p:txBody>
      </p:sp>
      <p:sp>
        <p:nvSpPr>
          <p:cNvPr id="113" name="Google Shape;113;p13"/>
          <p:cNvSpPr txBox="1"/>
          <p:nvPr>
            <p:ph hasCustomPrompt="1" idx="18" type="title"/>
          </p:nvPr>
        </p:nvSpPr>
        <p:spPr>
          <a:xfrm>
            <a:off x="4072138" y="1271550"/>
            <a:ext cx="999600" cy="74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600"/>
              <a:buNone/>
              <a:defRPr sz="4500">
                <a:solidFill>
                  <a:schemeClr val="accent1"/>
                </a:solidFill>
              </a:defRPr>
            </a:lvl1pPr>
            <a:lvl2pPr lvl="1"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2pPr>
            <a:lvl3pPr lvl="2"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3pPr>
            <a:lvl4pPr lvl="3"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4pPr>
            <a:lvl5pPr lvl="4"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5pPr>
            <a:lvl6pPr lvl="5"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6pPr>
            <a:lvl7pPr lvl="6"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7pPr>
            <a:lvl8pPr lvl="7"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8pPr>
            <a:lvl9pPr lvl="8"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9pPr>
          </a:lstStyle>
          <a:p>
            <a:r>
              <a:t>xx%</a:t>
            </a:r>
          </a:p>
        </p:txBody>
      </p:sp>
      <p:sp>
        <p:nvSpPr>
          <p:cNvPr id="114" name="Google Shape;114;p13"/>
          <p:cNvSpPr txBox="1"/>
          <p:nvPr>
            <p:ph hasCustomPrompt="1" idx="19" type="title"/>
          </p:nvPr>
        </p:nvSpPr>
        <p:spPr>
          <a:xfrm>
            <a:off x="4072200" y="2976450"/>
            <a:ext cx="999600" cy="74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600"/>
              <a:buNone/>
              <a:defRPr sz="4500">
                <a:solidFill>
                  <a:schemeClr val="accent1"/>
                </a:solidFill>
              </a:defRPr>
            </a:lvl1pPr>
            <a:lvl2pPr lvl="1"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2pPr>
            <a:lvl3pPr lvl="2"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3pPr>
            <a:lvl4pPr lvl="3"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4pPr>
            <a:lvl5pPr lvl="4"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5pPr>
            <a:lvl6pPr lvl="5"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6pPr>
            <a:lvl7pPr lvl="6"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7pPr>
            <a:lvl8pPr lvl="7"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8pPr>
            <a:lvl9pPr lvl="8"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9pPr>
          </a:lstStyle>
          <a:p>
            <a:r>
              <a:t>xx%</a:t>
            </a:r>
          </a:p>
        </p:txBody>
      </p:sp>
      <p:sp>
        <p:nvSpPr>
          <p:cNvPr id="115" name="Google Shape;115;p13"/>
          <p:cNvSpPr txBox="1"/>
          <p:nvPr>
            <p:ph hasCustomPrompt="1" idx="20" type="title"/>
          </p:nvPr>
        </p:nvSpPr>
        <p:spPr>
          <a:xfrm>
            <a:off x="6937025" y="1271550"/>
            <a:ext cx="999600" cy="74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600"/>
              <a:buNone/>
              <a:defRPr sz="4500">
                <a:solidFill>
                  <a:schemeClr val="accent1"/>
                </a:solidFill>
              </a:defRPr>
            </a:lvl1pPr>
            <a:lvl2pPr lvl="1"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2pPr>
            <a:lvl3pPr lvl="2"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3pPr>
            <a:lvl4pPr lvl="3"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4pPr>
            <a:lvl5pPr lvl="4"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5pPr>
            <a:lvl6pPr lvl="5"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6pPr>
            <a:lvl7pPr lvl="6"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7pPr>
            <a:lvl8pPr lvl="7"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8pPr>
            <a:lvl9pPr lvl="8"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9pPr>
          </a:lstStyle>
          <a:p>
            <a:r>
              <a:t>xx%</a:t>
            </a:r>
          </a:p>
        </p:txBody>
      </p:sp>
      <p:sp>
        <p:nvSpPr>
          <p:cNvPr id="116" name="Google Shape;116;p13"/>
          <p:cNvSpPr txBox="1"/>
          <p:nvPr>
            <p:ph hasCustomPrompt="1" idx="21" type="title"/>
          </p:nvPr>
        </p:nvSpPr>
        <p:spPr>
          <a:xfrm>
            <a:off x="6937025" y="2976450"/>
            <a:ext cx="999600" cy="74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600"/>
              <a:buNone/>
              <a:defRPr sz="4500">
                <a:solidFill>
                  <a:schemeClr val="accent1"/>
                </a:solidFill>
              </a:defRPr>
            </a:lvl1pPr>
            <a:lvl2pPr lvl="1"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2pPr>
            <a:lvl3pPr lvl="2"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3pPr>
            <a:lvl4pPr lvl="3"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4pPr>
            <a:lvl5pPr lvl="4"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5pPr>
            <a:lvl6pPr lvl="5"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6pPr>
            <a:lvl7pPr lvl="6"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7pPr>
            <a:lvl8pPr lvl="7"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8pPr>
            <a:lvl9pPr lvl="8" rtl="0" algn="ctr">
              <a:spcBef>
                <a:spcPts val="0"/>
              </a:spcBef>
              <a:spcAft>
                <a:spcPts val="0"/>
              </a:spcAft>
              <a:buClr>
                <a:schemeClr val="accent1"/>
              </a:buClr>
              <a:buSzPts val="3600"/>
              <a:buFont typeface="Montserrat"/>
              <a:buNone/>
              <a:defRPr b="1" sz="3600">
                <a:solidFill>
                  <a:schemeClr val="accent1"/>
                </a:solidFill>
                <a:latin typeface="Montserrat"/>
                <a:ea typeface="Montserrat"/>
                <a:cs typeface="Montserrat"/>
                <a:sym typeface="Montserrat"/>
              </a:defRPr>
            </a:lvl9pPr>
          </a:lstStyle>
          <a:p>
            <a:r>
              <a:t>xx%</a:t>
            </a:r>
          </a:p>
        </p:txBody>
      </p:sp>
      <p:grpSp>
        <p:nvGrpSpPr>
          <p:cNvPr id="117" name="Google Shape;117;p13"/>
          <p:cNvGrpSpPr/>
          <p:nvPr/>
        </p:nvGrpSpPr>
        <p:grpSpPr>
          <a:xfrm flipH="1">
            <a:off x="8159719" y="-1297776"/>
            <a:ext cx="670525" cy="2644575"/>
            <a:chOff x="540000" y="973925"/>
            <a:chExt cx="670525" cy="2644575"/>
          </a:xfrm>
        </p:grpSpPr>
        <p:sp>
          <p:nvSpPr>
            <p:cNvPr id="118" name="Google Shape;118;p13"/>
            <p:cNvSpPr/>
            <p:nvPr/>
          </p:nvSpPr>
          <p:spPr>
            <a:xfrm>
              <a:off x="933325" y="973925"/>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540000" y="138650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spTree>
      <p:nvGrpSpPr>
        <p:cNvPr id="120" name="Shape 120"/>
        <p:cNvGrpSpPr/>
        <p:nvPr/>
      </p:nvGrpSpPr>
      <p:grpSpPr>
        <a:xfrm>
          <a:off x="0" y="0"/>
          <a:ext cx="0" cy="0"/>
          <a:chOff x="0" y="0"/>
          <a:chExt cx="0" cy="0"/>
        </a:xfrm>
      </p:grpSpPr>
      <p:sp>
        <p:nvSpPr>
          <p:cNvPr id="121" name="Google Shape;121;p14"/>
          <p:cNvSpPr/>
          <p:nvPr/>
        </p:nvSpPr>
        <p:spPr>
          <a:xfrm flipH="1" rot="-5400000">
            <a:off x="1495800" y="-1392025"/>
            <a:ext cx="473400" cy="42468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txBox="1"/>
          <p:nvPr>
            <p:ph type="title"/>
          </p:nvPr>
        </p:nvSpPr>
        <p:spPr>
          <a:xfrm>
            <a:off x="540000" y="439650"/>
            <a:ext cx="32781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2800"/>
              <a:buNone/>
              <a:defRPr>
                <a:solidFill>
                  <a:schemeClr val="lt2"/>
                </a:solidFill>
                <a:latin typeface="Raleway"/>
                <a:ea typeface="Raleway"/>
                <a:cs typeface="Raleway"/>
                <a:sym typeface="Raleway"/>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p:txBody>
      </p:sp>
      <p:sp>
        <p:nvSpPr>
          <p:cNvPr id="123" name="Google Shape;123;p14"/>
          <p:cNvSpPr txBox="1"/>
          <p:nvPr>
            <p:ph idx="1" type="subTitle"/>
          </p:nvPr>
        </p:nvSpPr>
        <p:spPr>
          <a:xfrm>
            <a:off x="540000" y="1747275"/>
            <a:ext cx="4246800" cy="248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spcBef>
                <a:spcPts val="10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124" name="Shape 124"/>
        <p:cNvGrpSpPr/>
        <p:nvPr/>
      </p:nvGrpSpPr>
      <p:grpSpPr>
        <a:xfrm>
          <a:off x="0" y="0"/>
          <a:ext cx="0" cy="0"/>
          <a:chOff x="0" y="0"/>
          <a:chExt cx="0" cy="0"/>
        </a:xfrm>
      </p:grpSpPr>
      <p:sp>
        <p:nvSpPr>
          <p:cNvPr id="125" name="Google Shape;125;p15"/>
          <p:cNvSpPr txBox="1"/>
          <p:nvPr>
            <p:ph type="title"/>
          </p:nvPr>
        </p:nvSpPr>
        <p:spPr>
          <a:xfrm>
            <a:off x="540000" y="4423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atin typeface="Raleway"/>
                <a:ea typeface="Raleway"/>
                <a:cs typeface="Raleway"/>
                <a:sym typeface="Raleway"/>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p:txBody>
      </p:sp>
      <p:grpSp>
        <p:nvGrpSpPr>
          <p:cNvPr id="126" name="Google Shape;126;p15"/>
          <p:cNvGrpSpPr/>
          <p:nvPr/>
        </p:nvGrpSpPr>
        <p:grpSpPr>
          <a:xfrm rot="5400000">
            <a:off x="7713975" y="3044200"/>
            <a:ext cx="670525" cy="3239750"/>
            <a:chOff x="146675" y="378750"/>
            <a:chExt cx="670525" cy="3239750"/>
          </a:xfrm>
        </p:grpSpPr>
        <p:sp>
          <p:nvSpPr>
            <p:cNvPr id="127" name="Google Shape;127;p15"/>
            <p:cNvSpPr/>
            <p:nvPr/>
          </p:nvSpPr>
          <p:spPr>
            <a:xfrm>
              <a:off x="540000" y="138650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146675" y="37875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129" name="Shape 129"/>
        <p:cNvGrpSpPr/>
        <p:nvPr/>
      </p:nvGrpSpPr>
      <p:grpSpPr>
        <a:xfrm>
          <a:off x="0" y="0"/>
          <a:ext cx="0" cy="0"/>
          <a:chOff x="0" y="0"/>
          <a:chExt cx="0" cy="0"/>
        </a:xfrm>
      </p:grpSpPr>
      <p:sp>
        <p:nvSpPr>
          <p:cNvPr id="130" name="Google Shape;130;p16"/>
          <p:cNvSpPr txBox="1"/>
          <p:nvPr>
            <p:ph type="title"/>
          </p:nvPr>
        </p:nvSpPr>
        <p:spPr>
          <a:xfrm>
            <a:off x="540000" y="442300"/>
            <a:ext cx="39132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solidFill>
                  <a:schemeClr val="lt1"/>
                </a:solidFill>
                <a:latin typeface="Raleway"/>
                <a:ea typeface="Raleway"/>
                <a:cs typeface="Raleway"/>
                <a:sym typeface="Raleway"/>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p:txBody>
      </p:sp>
      <p:sp>
        <p:nvSpPr>
          <p:cNvPr id="131" name="Google Shape;131;p16"/>
          <p:cNvSpPr txBox="1"/>
          <p:nvPr>
            <p:ph idx="1" type="subTitle"/>
          </p:nvPr>
        </p:nvSpPr>
        <p:spPr>
          <a:xfrm>
            <a:off x="3648875" y="2862150"/>
            <a:ext cx="18462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300"/>
              <a:buFont typeface="Oswald Regular"/>
              <a:buNone/>
              <a:defRPr b="1" sz="2000">
                <a:solidFill>
                  <a:schemeClr val="dk1"/>
                </a:solidFill>
                <a:latin typeface="Montserrat"/>
                <a:ea typeface="Montserrat"/>
                <a:cs typeface="Montserrat"/>
                <a:sym typeface="Montserrat"/>
              </a:defRPr>
            </a:lvl1pPr>
            <a:lvl2pPr lvl="1"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2pPr>
            <a:lvl3pPr lvl="2"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3pPr>
            <a:lvl4pPr lvl="3"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4pPr>
            <a:lvl5pPr lvl="4"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5pPr>
            <a:lvl6pPr lvl="5"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6pPr>
            <a:lvl7pPr lvl="6"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7pPr>
            <a:lvl8pPr lvl="7"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8pPr>
            <a:lvl9pPr lvl="8" rtl="0" algn="ctr">
              <a:spcBef>
                <a:spcPts val="1600"/>
              </a:spcBef>
              <a:spcAft>
                <a:spcPts val="1600"/>
              </a:spcAft>
              <a:buClr>
                <a:schemeClr val="dk1"/>
              </a:buClr>
              <a:buSzPts val="2300"/>
              <a:buFont typeface="Oswald Regular"/>
              <a:buNone/>
              <a:defRPr sz="2300">
                <a:solidFill>
                  <a:schemeClr val="dk1"/>
                </a:solidFill>
                <a:latin typeface="Oswald Regular"/>
                <a:ea typeface="Oswald Regular"/>
                <a:cs typeface="Oswald Regular"/>
                <a:sym typeface="Oswald Regular"/>
              </a:defRPr>
            </a:lvl9pPr>
          </a:lstStyle>
          <a:p/>
        </p:txBody>
      </p:sp>
      <p:sp>
        <p:nvSpPr>
          <p:cNvPr id="132" name="Google Shape;132;p16"/>
          <p:cNvSpPr txBox="1"/>
          <p:nvPr>
            <p:ph idx="2" type="subTitle"/>
          </p:nvPr>
        </p:nvSpPr>
        <p:spPr>
          <a:xfrm>
            <a:off x="3458075" y="3219150"/>
            <a:ext cx="2227800" cy="60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3" name="Google Shape;133;p16"/>
          <p:cNvSpPr txBox="1"/>
          <p:nvPr>
            <p:ph idx="3" type="subTitle"/>
          </p:nvPr>
        </p:nvSpPr>
        <p:spPr>
          <a:xfrm>
            <a:off x="936425" y="2862150"/>
            <a:ext cx="18462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300"/>
              <a:buFont typeface="Oswald Regular"/>
              <a:buNone/>
              <a:defRPr b="1" sz="2000">
                <a:solidFill>
                  <a:schemeClr val="dk1"/>
                </a:solidFill>
                <a:latin typeface="Montserrat"/>
                <a:ea typeface="Montserrat"/>
                <a:cs typeface="Montserrat"/>
                <a:sym typeface="Montserrat"/>
              </a:defRPr>
            </a:lvl1pPr>
            <a:lvl2pPr lvl="1"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2pPr>
            <a:lvl3pPr lvl="2"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3pPr>
            <a:lvl4pPr lvl="3"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4pPr>
            <a:lvl5pPr lvl="4"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5pPr>
            <a:lvl6pPr lvl="5"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6pPr>
            <a:lvl7pPr lvl="6"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7pPr>
            <a:lvl8pPr lvl="7"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8pPr>
            <a:lvl9pPr lvl="8" rtl="0" algn="ctr">
              <a:spcBef>
                <a:spcPts val="1600"/>
              </a:spcBef>
              <a:spcAft>
                <a:spcPts val="1600"/>
              </a:spcAft>
              <a:buClr>
                <a:schemeClr val="dk1"/>
              </a:buClr>
              <a:buSzPts val="2300"/>
              <a:buFont typeface="Oswald Regular"/>
              <a:buNone/>
              <a:defRPr sz="2300">
                <a:solidFill>
                  <a:schemeClr val="dk1"/>
                </a:solidFill>
                <a:latin typeface="Oswald Regular"/>
                <a:ea typeface="Oswald Regular"/>
                <a:cs typeface="Oswald Regular"/>
                <a:sym typeface="Oswald Regular"/>
              </a:defRPr>
            </a:lvl9pPr>
          </a:lstStyle>
          <a:p/>
        </p:txBody>
      </p:sp>
      <p:sp>
        <p:nvSpPr>
          <p:cNvPr id="134" name="Google Shape;134;p16"/>
          <p:cNvSpPr txBox="1"/>
          <p:nvPr>
            <p:ph idx="4" type="subTitle"/>
          </p:nvPr>
        </p:nvSpPr>
        <p:spPr>
          <a:xfrm>
            <a:off x="745625" y="3219150"/>
            <a:ext cx="2227800" cy="60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5" name="Google Shape;135;p16"/>
          <p:cNvSpPr txBox="1"/>
          <p:nvPr>
            <p:ph idx="5" type="subTitle"/>
          </p:nvPr>
        </p:nvSpPr>
        <p:spPr>
          <a:xfrm>
            <a:off x="6361325" y="2862150"/>
            <a:ext cx="18462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300"/>
              <a:buFont typeface="Oswald Regular"/>
              <a:buNone/>
              <a:defRPr b="1" sz="2000">
                <a:solidFill>
                  <a:schemeClr val="dk1"/>
                </a:solidFill>
                <a:latin typeface="Montserrat"/>
                <a:ea typeface="Montserrat"/>
                <a:cs typeface="Montserrat"/>
                <a:sym typeface="Montserrat"/>
              </a:defRPr>
            </a:lvl1pPr>
            <a:lvl2pPr lvl="1"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2pPr>
            <a:lvl3pPr lvl="2"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3pPr>
            <a:lvl4pPr lvl="3"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4pPr>
            <a:lvl5pPr lvl="4"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5pPr>
            <a:lvl6pPr lvl="5"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6pPr>
            <a:lvl7pPr lvl="6"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7pPr>
            <a:lvl8pPr lvl="7"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8pPr>
            <a:lvl9pPr lvl="8" rtl="0" algn="ctr">
              <a:spcBef>
                <a:spcPts val="1600"/>
              </a:spcBef>
              <a:spcAft>
                <a:spcPts val="1600"/>
              </a:spcAft>
              <a:buClr>
                <a:schemeClr val="dk1"/>
              </a:buClr>
              <a:buSzPts val="2300"/>
              <a:buFont typeface="Oswald Regular"/>
              <a:buNone/>
              <a:defRPr sz="2300">
                <a:solidFill>
                  <a:schemeClr val="dk1"/>
                </a:solidFill>
                <a:latin typeface="Oswald Regular"/>
                <a:ea typeface="Oswald Regular"/>
                <a:cs typeface="Oswald Regular"/>
                <a:sym typeface="Oswald Regular"/>
              </a:defRPr>
            </a:lvl9pPr>
          </a:lstStyle>
          <a:p/>
        </p:txBody>
      </p:sp>
      <p:sp>
        <p:nvSpPr>
          <p:cNvPr id="136" name="Google Shape;136;p16"/>
          <p:cNvSpPr txBox="1"/>
          <p:nvPr>
            <p:ph idx="6" type="subTitle"/>
          </p:nvPr>
        </p:nvSpPr>
        <p:spPr>
          <a:xfrm>
            <a:off x="6170525" y="3219150"/>
            <a:ext cx="2227800" cy="60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137" name="Google Shape;137;p16"/>
          <p:cNvGrpSpPr/>
          <p:nvPr/>
        </p:nvGrpSpPr>
        <p:grpSpPr>
          <a:xfrm flipH="1" rot="5400000">
            <a:off x="1018275" y="3054425"/>
            <a:ext cx="670525" cy="3239750"/>
            <a:chOff x="146675" y="378750"/>
            <a:chExt cx="670525" cy="3239750"/>
          </a:xfrm>
        </p:grpSpPr>
        <p:sp>
          <p:nvSpPr>
            <p:cNvPr id="138" name="Google Shape;138;p16"/>
            <p:cNvSpPr/>
            <p:nvPr/>
          </p:nvSpPr>
          <p:spPr>
            <a:xfrm>
              <a:off x="540000" y="138650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146675" y="37875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16"/>
          <p:cNvGrpSpPr/>
          <p:nvPr/>
        </p:nvGrpSpPr>
        <p:grpSpPr>
          <a:xfrm flipH="1" rot="10800000">
            <a:off x="8207513" y="-1079875"/>
            <a:ext cx="670525" cy="3239750"/>
            <a:chOff x="146675" y="378750"/>
            <a:chExt cx="670525" cy="3239750"/>
          </a:xfrm>
        </p:grpSpPr>
        <p:sp>
          <p:nvSpPr>
            <p:cNvPr id="141" name="Google Shape;141;p16"/>
            <p:cNvSpPr/>
            <p:nvPr/>
          </p:nvSpPr>
          <p:spPr>
            <a:xfrm>
              <a:off x="540000" y="138650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146675" y="37875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4">
    <p:spTree>
      <p:nvGrpSpPr>
        <p:cNvPr id="143" name="Shape 143"/>
        <p:cNvGrpSpPr/>
        <p:nvPr/>
      </p:nvGrpSpPr>
      <p:grpSpPr>
        <a:xfrm>
          <a:off x="0" y="0"/>
          <a:ext cx="0" cy="0"/>
          <a:chOff x="0" y="0"/>
          <a:chExt cx="0" cy="0"/>
        </a:xfrm>
      </p:grpSpPr>
      <p:sp>
        <p:nvSpPr>
          <p:cNvPr id="144" name="Google Shape;144;p17"/>
          <p:cNvSpPr txBox="1"/>
          <p:nvPr>
            <p:ph type="title"/>
          </p:nvPr>
        </p:nvSpPr>
        <p:spPr>
          <a:xfrm>
            <a:off x="2434225" y="2834100"/>
            <a:ext cx="4275600" cy="49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100"/>
              <a:buNone/>
              <a:defRPr/>
            </a:lvl1pPr>
            <a:lvl2pPr lvl="1" rtl="0">
              <a:spcBef>
                <a:spcPts val="160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5" name="Google Shape;145;p17"/>
          <p:cNvSpPr txBox="1"/>
          <p:nvPr>
            <p:ph idx="1" type="subTitle"/>
          </p:nvPr>
        </p:nvSpPr>
        <p:spPr>
          <a:xfrm>
            <a:off x="1726650" y="1811700"/>
            <a:ext cx="5690700" cy="72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200"/>
              <a:buNone/>
              <a:defRPr sz="17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146" name="Google Shape;146;p17"/>
          <p:cNvGrpSpPr/>
          <p:nvPr/>
        </p:nvGrpSpPr>
        <p:grpSpPr>
          <a:xfrm flipH="1" rot="10800000">
            <a:off x="246575" y="2394825"/>
            <a:ext cx="1063850" cy="3239750"/>
            <a:chOff x="146675" y="378750"/>
            <a:chExt cx="1063850" cy="3239750"/>
          </a:xfrm>
        </p:grpSpPr>
        <p:sp>
          <p:nvSpPr>
            <p:cNvPr id="147" name="Google Shape;147;p17"/>
            <p:cNvSpPr/>
            <p:nvPr/>
          </p:nvSpPr>
          <p:spPr>
            <a:xfrm>
              <a:off x="933325" y="973925"/>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540000" y="138650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a:off x="146675" y="37875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17"/>
          <p:cNvGrpSpPr/>
          <p:nvPr/>
        </p:nvGrpSpPr>
        <p:grpSpPr>
          <a:xfrm>
            <a:off x="7833575" y="-529900"/>
            <a:ext cx="1063850" cy="3239750"/>
            <a:chOff x="146675" y="378750"/>
            <a:chExt cx="1063850" cy="3239750"/>
          </a:xfrm>
        </p:grpSpPr>
        <p:sp>
          <p:nvSpPr>
            <p:cNvPr id="151" name="Google Shape;151;p17"/>
            <p:cNvSpPr/>
            <p:nvPr/>
          </p:nvSpPr>
          <p:spPr>
            <a:xfrm>
              <a:off x="933325" y="973925"/>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a:off x="540000" y="138650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a:off x="146675" y="37875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54" name="Shape 154"/>
        <p:cNvGrpSpPr/>
        <p:nvPr/>
      </p:nvGrpSpPr>
      <p:grpSpPr>
        <a:xfrm>
          <a:off x="0" y="0"/>
          <a:ext cx="0" cy="0"/>
          <a:chOff x="0" y="0"/>
          <a:chExt cx="0" cy="0"/>
        </a:xfrm>
      </p:grpSpPr>
      <p:sp>
        <p:nvSpPr>
          <p:cNvPr id="155" name="Google Shape;155;p18"/>
          <p:cNvSpPr/>
          <p:nvPr/>
        </p:nvSpPr>
        <p:spPr>
          <a:xfrm flipH="1" rot="-5400000">
            <a:off x="1843650" y="-1739875"/>
            <a:ext cx="473400" cy="49425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txBox="1"/>
          <p:nvPr>
            <p:ph type="title"/>
          </p:nvPr>
        </p:nvSpPr>
        <p:spPr>
          <a:xfrm>
            <a:off x="540000" y="445025"/>
            <a:ext cx="40860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latin typeface="Raleway"/>
                <a:ea typeface="Raleway"/>
                <a:cs typeface="Raleway"/>
                <a:sym typeface="Raleway"/>
              </a:defRPr>
            </a:lvl1pPr>
            <a:lvl2pPr lvl="1">
              <a:spcBef>
                <a:spcPts val="0"/>
              </a:spcBef>
              <a:spcAft>
                <a:spcPts val="0"/>
              </a:spcAft>
              <a:buClr>
                <a:schemeClr val="lt1"/>
              </a:buClr>
              <a:buSzPts val="2800"/>
              <a:buNone/>
              <a:defRPr>
                <a:solidFill>
                  <a:schemeClr val="lt1"/>
                </a:solidFill>
                <a:latin typeface="Raleway"/>
                <a:ea typeface="Raleway"/>
                <a:cs typeface="Raleway"/>
                <a:sym typeface="Raleway"/>
              </a:defRPr>
            </a:lvl2pPr>
            <a:lvl3pPr lvl="2">
              <a:spcBef>
                <a:spcPts val="0"/>
              </a:spcBef>
              <a:spcAft>
                <a:spcPts val="0"/>
              </a:spcAft>
              <a:buClr>
                <a:schemeClr val="lt1"/>
              </a:buClr>
              <a:buSzPts val="2800"/>
              <a:buNone/>
              <a:defRPr>
                <a:solidFill>
                  <a:schemeClr val="lt1"/>
                </a:solidFill>
                <a:latin typeface="Raleway"/>
                <a:ea typeface="Raleway"/>
                <a:cs typeface="Raleway"/>
                <a:sym typeface="Raleway"/>
              </a:defRPr>
            </a:lvl3pPr>
            <a:lvl4pPr lvl="3">
              <a:spcBef>
                <a:spcPts val="0"/>
              </a:spcBef>
              <a:spcAft>
                <a:spcPts val="0"/>
              </a:spcAft>
              <a:buClr>
                <a:schemeClr val="lt1"/>
              </a:buClr>
              <a:buSzPts val="2800"/>
              <a:buNone/>
              <a:defRPr>
                <a:solidFill>
                  <a:schemeClr val="lt1"/>
                </a:solidFill>
                <a:latin typeface="Raleway"/>
                <a:ea typeface="Raleway"/>
                <a:cs typeface="Raleway"/>
                <a:sym typeface="Raleway"/>
              </a:defRPr>
            </a:lvl4pPr>
            <a:lvl5pPr lvl="4">
              <a:spcBef>
                <a:spcPts val="0"/>
              </a:spcBef>
              <a:spcAft>
                <a:spcPts val="0"/>
              </a:spcAft>
              <a:buClr>
                <a:schemeClr val="lt1"/>
              </a:buClr>
              <a:buSzPts val="2800"/>
              <a:buNone/>
              <a:defRPr>
                <a:solidFill>
                  <a:schemeClr val="lt1"/>
                </a:solidFill>
                <a:latin typeface="Raleway"/>
                <a:ea typeface="Raleway"/>
                <a:cs typeface="Raleway"/>
                <a:sym typeface="Raleway"/>
              </a:defRPr>
            </a:lvl5pPr>
            <a:lvl6pPr lvl="5">
              <a:spcBef>
                <a:spcPts val="0"/>
              </a:spcBef>
              <a:spcAft>
                <a:spcPts val="0"/>
              </a:spcAft>
              <a:buClr>
                <a:schemeClr val="lt1"/>
              </a:buClr>
              <a:buSzPts val="2800"/>
              <a:buNone/>
              <a:defRPr>
                <a:solidFill>
                  <a:schemeClr val="lt1"/>
                </a:solidFill>
                <a:latin typeface="Raleway"/>
                <a:ea typeface="Raleway"/>
                <a:cs typeface="Raleway"/>
                <a:sym typeface="Raleway"/>
              </a:defRPr>
            </a:lvl6pPr>
            <a:lvl7pPr lvl="6">
              <a:spcBef>
                <a:spcPts val="0"/>
              </a:spcBef>
              <a:spcAft>
                <a:spcPts val="0"/>
              </a:spcAft>
              <a:buClr>
                <a:schemeClr val="lt1"/>
              </a:buClr>
              <a:buSzPts val="2800"/>
              <a:buNone/>
              <a:defRPr>
                <a:solidFill>
                  <a:schemeClr val="lt1"/>
                </a:solidFill>
                <a:latin typeface="Raleway"/>
                <a:ea typeface="Raleway"/>
                <a:cs typeface="Raleway"/>
                <a:sym typeface="Raleway"/>
              </a:defRPr>
            </a:lvl7pPr>
            <a:lvl8pPr lvl="7">
              <a:spcBef>
                <a:spcPts val="0"/>
              </a:spcBef>
              <a:spcAft>
                <a:spcPts val="0"/>
              </a:spcAft>
              <a:buClr>
                <a:schemeClr val="lt1"/>
              </a:buClr>
              <a:buSzPts val="2800"/>
              <a:buNone/>
              <a:defRPr>
                <a:solidFill>
                  <a:schemeClr val="lt1"/>
                </a:solidFill>
                <a:latin typeface="Raleway"/>
                <a:ea typeface="Raleway"/>
                <a:cs typeface="Raleway"/>
                <a:sym typeface="Raleway"/>
              </a:defRPr>
            </a:lvl8pPr>
            <a:lvl9pPr lvl="8">
              <a:spcBef>
                <a:spcPts val="0"/>
              </a:spcBef>
              <a:spcAft>
                <a:spcPts val="0"/>
              </a:spcAft>
              <a:buClr>
                <a:schemeClr val="lt1"/>
              </a:buClr>
              <a:buSzPts val="2800"/>
              <a:buNone/>
              <a:defRPr>
                <a:solidFill>
                  <a:schemeClr val="lt1"/>
                </a:solidFill>
                <a:latin typeface="Raleway"/>
                <a:ea typeface="Raleway"/>
                <a:cs typeface="Raleway"/>
                <a:sym typeface="Raleway"/>
              </a:defRPr>
            </a:lvl9pPr>
          </a:lstStyle>
          <a:p/>
        </p:txBody>
      </p:sp>
      <p:sp>
        <p:nvSpPr>
          <p:cNvPr id="157" name="Google Shape;157;p18"/>
          <p:cNvSpPr txBox="1"/>
          <p:nvPr>
            <p:ph idx="1" type="subTitle"/>
          </p:nvPr>
        </p:nvSpPr>
        <p:spPr>
          <a:xfrm>
            <a:off x="4688175" y="1863150"/>
            <a:ext cx="24801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300"/>
              <a:buFont typeface="Oswald Regular"/>
              <a:buNone/>
              <a:defRPr b="1" sz="2000">
                <a:solidFill>
                  <a:schemeClr val="dk1"/>
                </a:solidFill>
                <a:latin typeface="Montserrat"/>
                <a:ea typeface="Montserrat"/>
                <a:cs typeface="Montserrat"/>
                <a:sym typeface="Montserrat"/>
              </a:defRPr>
            </a:lvl1pPr>
            <a:lvl2pPr lvl="1"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2pPr>
            <a:lvl3pPr lvl="2"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3pPr>
            <a:lvl4pPr lvl="3"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4pPr>
            <a:lvl5pPr lvl="4"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5pPr>
            <a:lvl6pPr lvl="5"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6pPr>
            <a:lvl7pPr lvl="6"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7pPr>
            <a:lvl8pPr lvl="7"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8pPr>
            <a:lvl9pPr lvl="8" rtl="0" algn="ctr">
              <a:spcBef>
                <a:spcPts val="1600"/>
              </a:spcBef>
              <a:spcAft>
                <a:spcPts val="1600"/>
              </a:spcAft>
              <a:buClr>
                <a:schemeClr val="dk1"/>
              </a:buClr>
              <a:buSzPts val="2300"/>
              <a:buFont typeface="Oswald Regular"/>
              <a:buNone/>
              <a:defRPr sz="2300">
                <a:solidFill>
                  <a:schemeClr val="dk1"/>
                </a:solidFill>
                <a:latin typeface="Oswald Regular"/>
                <a:ea typeface="Oswald Regular"/>
                <a:cs typeface="Oswald Regular"/>
                <a:sym typeface="Oswald Regular"/>
              </a:defRPr>
            </a:lvl9pPr>
          </a:lstStyle>
          <a:p/>
        </p:txBody>
      </p:sp>
      <p:sp>
        <p:nvSpPr>
          <p:cNvPr id="158" name="Google Shape;158;p18"/>
          <p:cNvSpPr txBox="1"/>
          <p:nvPr>
            <p:ph idx="2" type="subTitle"/>
          </p:nvPr>
        </p:nvSpPr>
        <p:spPr>
          <a:xfrm>
            <a:off x="5005125" y="2220150"/>
            <a:ext cx="1846200" cy="60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9" name="Google Shape;159;p18"/>
          <p:cNvSpPr txBox="1"/>
          <p:nvPr>
            <p:ph idx="3" type="subTitle"/>
          </p:nvPr>
        </p:nvSpPr>
        <p:spPr>
          <a:xfrm>
            <a:off x="1975700" y="1863150"/>
            <a:ext cx="24801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300"/>
              <a:buFont typeface="Oswald Regular"/>
              <a:buNone/>
              <a:defRPr b="1" sz="2000">
                <a:solidFill>
                  <a:schemeClr val="dk1"/>
                </a:solidFill>
                <a:latin typeface="Montserrat"/>
                <a:ea typeface="Montserrat"/>
                <a:cs typeface="Montserrat"/>
                <a:sym typeface="Montserrat"/>
              </a:defRPr>
            </a:lvl1pPr>
            <a:lvl2pPr lvl="1"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2pPr>
            <a:lvl3pPr lvl="2"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3pPr>
            <a:lvl4pPr lvl="3"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4pPr>
            <a:lvl5pPr lvl="4"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5pPr>
            <a:lvl6pPr lvl="5"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6pPr>
            <a:lvl7pPr lvl="6"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7pPr>
            <a:lvl8pPr lvl="7"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8pPr>
            <a:lvl9pPr lvl="8" rtl="0" algn="ctr">
              <a:spcBef>
                <a:spcPts val="1600"/>
              </a:spcBef>
              <a:spcAft>
                <a:spcPts val="1600"/>
              </a:spcAft>
              <a:buClr>
                <a:schemeClr val="dk1"/>
              </a:buClr>
              <a:buSzPts val="2300"/>
              <a:buFont typeface="Oswald Regular"/>
              <a:buNone/>
              <a:defRPr sz="2300">
                <a:solidFill>
                  <a:schemeClr val="dk1"/>
                </a:solidFill>
                <a:latin typeface="Oswald Regular"/>
                <a:ea typeface="Oswald Regular"/>
                <a:cs typeface="Oswald Regular"/>
                <a:sym typeface="Oswald Regular"/>
              </a:defRPr>
            </a:lvl9pPr>
          </a:lstStyle>
          <a:p/>
        </p:txBody>
      </p:sp>
      <p:sp>
        <p:nvSpPr>
          <p:cNvPr id="160" name="Google Shape;160;p18"/>
          <p:cNvSpPr txBox="1"/>
          <p:nvPr>
            <p:ph idx="4" type="subTitle"/>
          </p:nvPr>
        </p:nvSpPr>
        <p:spPr>
          <a:xfrm>
            <a:off x="2292650" y="2220150"/>
            <a:ext cx="1846200" cy="60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1" name="Google Shape;161;p18"/>
          <p:cNvSpPr txBox="1"/>
          <p:nvPr>
            <p:ph idx="5" type="subTitle"/>
          </p:nvPr>
        </p:nvSpPr>
        <p:spPr>
          <a:xfrm>
            <a:off x="4688175" y="3724825"/>
            <a:ext cx="24801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300"/>
              <a:buFont typeface="Oswald Regular"/>
              <a:buNone/>
              <a:defRPr b="1" sz="2000">
                <a:solidFill>
                  <a:schemeClr val="dk1"/>
                </a:solidFill>
                <a:latin typeface="Montserrat"/>
                <a:ea typeface="Montserrat"/>
                <a:cs typeface="Montserrat"/>
                <a:sym typeface="Montserrat"/>
              </a:defRPr>
            </a:lvl1pPr>
            <a:lvl2pPr lvl="1"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2pPr>
            <a:lvl3pPr lvl="2"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3pPr>
            <a:lvl4pPr lvl="3"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4pPr>
            <a:lvl5pPr lvl="4"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5pPr>
            <a:lvl6pPr lvl="5"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6pPr>
            <a:lvl7pPr lvl="6"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7pPr>
            <a:lvl8pPr lvl="7"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8pPr>
            <a:lvl9pPr lvl="8" rtl="0" algn="ctr">
              <a:spcBef>
                <a:spcPts val="1600"/>
              </a:spcBef>
              <a:spcAft>
                <a:spcPts val="1600"/>
              </a:spcAft>
              <a:buClr>
                <a:schemeClr val="dk1"/>
              </a:buClr>
              <a:buSzPts val="2300"/>
              <a:buFont typeface="Oswald Regular"/>
              <a:buNone/>
              <a:defRPr sz="2300">
                <a:solidFill>
                  <a:schemeClr val="dk1"/>
                </a:solidFill>
                <a:latin typeface="Oswald Regular"/>
                <a:ea typeface="Oswald Regular"/>
                <a:cs typeface="Oswald Regular"/>
                <a:sym typeface="Oswald Regular"/>
              </a:defRPr>
            </a:lvl9pPr>
          </a:lstStyle>
          <a:p/>
        </p:txBody>
      </p:sp>
      <p:sp>
        <p:nvSpPr>
          <p:cNvPr id="162" name="Google Shape;162;p18"/>
          <p:cNvSpPr txBox="1"/>
          <p:nvPr>
            <p:ph idx="6" type="subTitle"/>
          </p:nvPr>
        </p:nvSpPr>
        <p:spPr>
          <a:xfrm>
            <a:off x="5005125" y="4081825"/>
            <a:ext cx="1846200" cy="60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3" name="Google Shape;163;p18"/>
          <p:cNvSpPr txBox="1"/>
          <p:nvPr>
            <p:ph idx="7" type="subTitle"/>
          </p:nvPr>
        </p:nvSpPr>
        <p:spPr>
          <a:xfrm>
            <a:off x="1975700" y="3724825"/>
            <a:ext cx="24801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300"/>
              <a:buFont typeface="Oswald Regular"/>
              <a:buNone/>
              <a:defRPr b="1" sz="2000">
                <a:solidFill>
                  <a:schemeClr val="dk1"/>
                </a:solidFill>
                <a:latin typeface="Montserrat"/>
                <a:ea typeface="Montserrat"/>
                <a:cs typeface="Montserrat"/>
                <a:sym typeface="Montserrat"/>
              </a:defRPr>
            </a:lvl1pPr>
            <a:lvl2pPr lvl="1"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2pPr>
            <a:lvl3pPr lvl="2"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3pPr>
            <a:lvl4pPr lvl="3"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4pPr>
            <a:lvl5pPr lvl="4"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5pPr>
            <a:lvl6pPr lvl="5"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6pPr>
            <a:lvl7pPr lvl="6"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7pPr>
            <a:lvl8pPr lvl="7"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8pPr>
            <a:lvl9pPr lvl="8" rtl="0" algn="ctr">
              <a:spcBef>
                <a:spcPts val="1600"/>
              </a:spcBef>
              <a:spcAft>
                <a:spcPts val="1600"/>
              </a:spcAft>
              <a:buClr>
                <a:schemeClr val="dk1"/>
              </a:buClr>
              <a:buSzPts val="2300"/>
              <a:buFont typeface="Oswald Regular"/>
              <a:buNone/>
              <a:defRPr sz="2300">
                <a:solidFill>
                  <a:schemeClr val="dk1"/>
                </a:solidFill>
                <a:latin typeface="Oswald Regular"/>
                <a:ea typeface="Oswald Regular"/>
                <a:cs typeface="Oswald Regular"/>
                <a:sym typeface="Oswald Regular"/>
              </a:defRPr>
            </a:lvl9pPr>
          </a:lstStyle>
          <a:p/>
        </p:txBody>
      </p:sp>
      <p:sp>
        <p:nvSpPr>
          <p:cNvPr id="164" name="Google Shape;164;p18"/>
          <p:cNvSpPr txBox="1"/>
          <p:nvPr>
            <p:ph idx="8" type="subTitle"/>
          </p:nvPr>
        </p:nvSpPr>
        <p:spPr>
          <a:xfrm>
            <a:off x="2292650" y="4081825"/>
            <a:ext cx="1846200" cy="60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165" name="Google Shape;165;p18"/>
          <p:cNvGrpSpPr/>
          <p:nvPr/>
        </p:nvGrpSpPr>
        <p:grpSpPr>
          <a:xfrm>
            <a:off x="7825025" y="-710875"/>
            <a:ext cx="1063850" cy="3239750"/>
            <a:chOff x="146675" y="378750"/>
            <a:chExt cx="1063850" cy="3239750"/>
          </a:xfrm>
        </p:grpSpPr>
        <p:sp>
          <p:nvSpPr>
            <p:cNvPr id="166" name="Google Shape;166;p18"/>
            <p:cNvSpPr/>
            <p:nvPr/>
          </p:nvSpPr>
          <p:spPr>
            <a:xfrm>
              <a:off x="933325" y="973925"/>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540000" y="138650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146675" y="37875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8"/>
          <p:cNvGrpSpPr/>
          <p:nvPr/>
        </p:nvGrpSpPr>
        <p:grpSpPr>
          <a:xfrm>
            <a:off x="262175" y="2528875"/>
            <a:ext cx="1063850" cy="3239750"/>
            <a:chOff x="146675" y="378750"/>
            <a:chExt cx="1063850" cy="3239750"/>
          </a:xfrm>
        </p:grpSpPr>
        <p:sp>
          <p:nvSpPr>
            <p:cNvPr id="170" name="Google Shape;170;p18"/>
            <p:cNvSpPr/>
            <p:nvPr/>
          </p:nvSpPr>
          <p:spPr>
            <a:xfrm>
              <a:off x="933325" y="973925"/>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540000" y="138650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146675" y="37875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_1">
    <p:spTree>
      <p:nvGrpSpPr>
        <p:cNvPr id="173" name="Shape 173"/>
        <p:cNvGrpSpPr/>
        <p:nvPr/>
      </p:nvGrpSpPr>
      <p:grpSpPr>
        <a:xfrm>
          <a:off x="0" y="0"/>
          <a:ext cx="0" cy="0"/>
          <a:chOff x="0" y="0"/>
          <a:chExt cx="0" cy="0"/>
        </a:xfrm>
      </p:grpSpPr>
      <p:sp>
        <p:nvSpPr>
          <p:cNvPr id="174" name="Google Shape;174;p19"/>
          <p:cNvSpPr/>
          <p:nvPr/>
        </p:nvSpPr>
        <p:spPr>
          <a:xfrm flipH="1" rot="-5400000">
            <a:off x="642450" y="-538675"/>
            <a:ext cx="473400" cy="25401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txBox="1"/>
          <p:nvPr>
            <p:ph type="title"/>
          </p:nvPr>
        </p:nvSpPr>
        <p:spPr>
          <a:xfrm>
            <a:off x="540000" y="445025"/>
            <a:ext cx="3823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latin typeface="Raleway"/>
                <a:ea typeface="Raleway"/>
                <a:cs typeface="Raleway"/>
                <a:sym typeface="Raleway"/>
              </a:defRPr>
            </a:lvl1pPr>
            <a:lvl2pPr lvl="1" rtl="0">
              <a:spcBef>
                <a:spcPts val="0"/>
              </a:spcBef>
              <a:spcAft>
                <a:spcPts val="0"/>
              </a:spcAft>
              <a:buClr>
                <a:schemeClr val="lt1"/>
              </a:buClr>
              <a:buSzPts val="2800"/>
              <a:buNone/>
              <a:defRPr>
                <a:solidFill>
                  <a:schemeClr val="lt1"/>
                </a:solidFill>
                <a:latin typeface="Raleway"/>
                <a:ea typeface="Raleway"/>
                <a:cs typeface="Raleway"/>
                <a:sym typeface="Raleway"/>
              </a:defRPr>
            </a:lvl2pPr>
            <a:lvl3pPr lvl="2" rtl="0">
              <a:spcBef>
                <a:spcPts val="0"/>
              </a:spcBef>
              <a:spcAft>
                <a:spcPts val="0"/>
              </a:spcAft>
              <a:buClr>
                <a:schemeClr val="lt1"/>
              </a:buClr>
              <a:buSzPts val="2800"/>
              <a:buNone/>
              <a:defRPr>
                <a:solidFill>
                  <a:schemeClr val="lt1"/>
                </a:solidFill>
                <a:latin typeface="Raleway"/>
                <a:ea typeface="Raleway"/>
                <a:cs typeface="Raleway"/>
                <a:sym typeface="Raleway"/>
              </a:defRPr>
            </a:lvl3pPr>
            <a:lvl4pPr lvl="3" rtl="0">
              <a:spcBef>
                <a:spcPts val="0"/>
              </a:spcBef>
              <a:spcAft>
                <a:spcPts val="0"/>
              </a:spcAft>
              <a:buClr>
                <a:schemeClr val="lt1"/>
              </a:buClr>
              <a:buSzPts val="2800"/>
              <a:buNone/>
              <a:defRPr>
                <a:solidFill>
                  <a:schemeClr val="lt1"/>
                </a:solidFill>
                <a:latin typeface="Raleway"/>
                <a:ea typeface="Raleway"/>
                <a:cs typeface="Raleway"/>
                <a:sym typeface="Raleway"/>
              </a:defRPr>
            </a:lvl4pPr>
            <a:lvl5pPr lvl="4" rtl="0">
              <a:spcBef>
                <a:spcPts val="0"/>
              </a:spcBef>
              <a:spcAft>
                <a:spcPts val="0"/>
              </a:spcAft>
              <a:buClr>
                <a:schemeClr val="lt1"/>
              </a:buClr>
              <a:buSzPts val="2800"/>
              <a:buNone/>
              <a:defRPr>
                <a:solidFill>
                  <a:schemeClr val="lt1"/>
                </a:solidFill>
                <a:latin typeface="Raleway"/>
                <a:ea typeface="Raleway"/>
                <a:cs typeface="Raleway"/>
                <a:sym typeface="Raleway"/>
              </a:defRPr>
            </a:lvl5pPr>
            <a:lvl6pPr lvl="5" rtl="0">
              <a:spcBef>
                <a:spcPts val="0"/>
              </a:spcBef>
              <a:spcAft>
                <a:spcPts val="0"/>
              </a:spcAft>
              <a:buClr>
                <a:schemeClr val="lt1"/>
              </a:buClr>
              <a:buSzPts val="2800"/>
              <a:buNone/>
              <a:defRPr>
                <a:solidFill>
                  <a:schemeClr val="lt1"/>
                </a:solidFill>
                <a:latin typeface="Raleway"/>
                <a:ea typeface="Raleway"/>
                <a:cs typeface="Raleway"/>
                <a:sym typeface="Raleway"/>
              </a:defRPr>
            </a:lvl6pPr>
            <a:lvl7pPr lvl="6" rtl="0">
              <a:spcBef>
                <a:spcPts val="0"/>
              </a:spcBef>
              <a:spcAft>
                <a:spcPts val="0"/>
              </a:spcAft>
              <a:buClr>
                <a:schemeClr val="lt1"/>
              </a:buClr>
              <a:buSzPts val="2800"/>
              <a:buNone/>
              <a:defRPr>
                <a:solidFill>
                  <a:schemeClr val="lt1"/>
                </a:solidFill>
                <a:latin typeface="Raleway"/>
                <a:ea typeface="Raleway"/>
                <a:cs typeface="Raleway"/>
                <a:sym typeface="Raleway"/>
              </a:defRPr>
            </a:lvl7pPr>
            <a:lvl8pPr lvl="7" rtl="0">
              <a:spcBef>
                <a:spcPts val="0"/>
              </a:spcBef>
              <a:spcAft>
                <a:spcPts val="0"/>
              </a:spcAft>
              <a:buClr>
                <a:schemeClr val="lt1"/>
              </a:buClr>
              <a:buSzPts val="2800"/>
              <a:buNone/>
              <a:defRPr>
                <a:solidFill>
                  <a:schemeClr val="lt1"/>
                </a:solidFill>
                <a:latin typeface="Raleway"/>
                <a:ea typeface="Raleway"/>
                <a:cs typeface="Raleway"/>
                <a:sym typeface="Raleway"/>
              </a:defRPr>
            </a:lvl8pPr>
            <a:lvl9pPr lvl="8" rtl="0">
              <a:spcBef>
                <a:spcPts val="0"/>
              </a:spcBef>
              <a:spcAft>
                <a:spcPts val="0"/>
              </a:spcAft>
              <a:buClr>
                <a:schemeClr val="lt1"/>
              </a:buClr>
              <a:buSzPts val="2800"/>
              <a:buNone/>
              <a:defRPr>
                <a:solidFill>
                  <a:schemeClr val="lt1"/>
                </a:solidFill>
                <a:latin typeface="Raleway"/>
                <a:ea typeface="Raleway"/>
                <a:cs typeface="Raleway"/>
                <a:sym typeface="Raleway"/>
              </a:defRPr>
            </a:lvl9pPr>
          </a:lstStyle>
          <a:p/>
        </p:txBody>
      </p:sp>
      <p:sp>
        <p:nvSpPr>
          <p:cNvPr id="176" name="Google Shape;176;p19"/>
          <p:cNvSpPr txBox="1"/>
          <p:nvPr>
            <p:ph idx="1" type="subTitle"/>
          </p:nvPr>
        </p:nvSpPr>
        <p:spPr>
          <a:xfrm>
            <a:off x="3598625" y="1954025"/>
            <a:ext cx="21375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300"/>
              <a:buFont typeface="Oswald Regular"/>
              <a:buNone/>
              <a:defRPr b="1" sz="2000">
                <a:solidFill>
                  <a:schemeClr val="dk1"/>
                </a:solidFill>
                <a:latin typeface="Montserrat"/>
                <a:ea typeface="Montserrat"/>
                <a:cs typeface="Montserrat"/>
                <a:sym typeface="Montserrat"/>
              </a:defRPr>
            </a:lvl1pPr>
            <a:lvl2pPr lvl="1"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2pPr>
            <a:lvl3pPr lvl="2"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3pPr>
            <a:lvl4pPr lvl="3"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4pPr>
            <a:lvl5pPr lvl="4"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5pPr>
            <a:lvl6pPr lvl="5"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6pPr>
            <a:lvl7pPr lvl="6"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7pPr>
            <a:lvl8pPr lvl="7"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8pPr>
            <a:lvl9pPr lvl="8" rtl="0" algn="ctr">
              <a:spcBef>
                <a:spcPts val="1600"/>
              </a:spcBef>
              <a:spcAft>
                <a:spcPts val="1600"/>
              </a:spcAft>
              <a:buClr>
                <a:schemeClr val="dk1"/>
              </a:buClr>
              <a:buSzPts val="2300"/>
              <a:buFont typeface="Oswald Regular"/>
              <a:buNone/>
              <a:defRPr sz="2300">
                <a:solidFill>
                  <a:schemeClr val="dk1"/>
                </a:solidFill>
                <a:latin typeface="Oswald Regular"/>
                <a:ea typeface="Oswald Regular"/>
                <a:cs typeface="Oswald Regular"/>
                <a:sym typeface="Oswald Regular"/>
              </a:defRPr>
            </a:lvl9pPr>
          </a:lstStyle>
          <a:p/>
        </p:txBody>
      </p:sp>
      <p:sp>
        <p:nvSpPr>
          <p:cNvPr id="177" name="Google Shape;177;p19"/>
          <p:cNvSpPr txBox="1"/>
          <p:nvPr>
            <p:ph idx="2" type="subTitle"/>
          </p:nvPr>
        </p:nvSpPr>
        <p:spPr>
          <a:xfrm>
            <a:off x="3744275" y="2311013"/>
            <a:ext cx="1846200" cy="60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8" name="Google Shape;178;p19"/>
          <p:cNvSpPr txBox="1"/>
          <p:nvPr>
            <p:ph idx="3" type="subTitle"/>
          </p:nvPr>
        </p:nvSpPr>
        <p:spPr>
          <a:xfrm>
            <a:off x="886125" y="1954025"/>
            <a:ext cx="21375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300"/>
              <a:buFont typeface="Oswald Regular"/>
              <a:buNone/>
              <a:defRPr b="1" sz="2000">
                <a:solidFill>
                  <a:schemeClr val="dk1"/>
                </a:solidFill>
                <a:latin typeface="Montserrat"/>
                <a:ea typeface="Montserrat"/>
                <a:cs typeface="Montserrat"/>
                <a:sym typeface="Montserrat"/>
              </a:defRPr>
            </a:lvl1pPr>
            <a:lvl2pPr lvl="1"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2pPr>
            <a:lvl3pPr lvl="2"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3pPr>
            <a:lvl4pPr lvl="3"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4pPr>
            <a:lvl5pPr lvl="4"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5pPr>
            <a:lvl6pPr lvl="5"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6pPr>
            <a:lvl7pPr lvl="6"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7pPr>
            <a:lvl8pPr lvl="7"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8pPr>
            <a:lvl9pPr lvl="8" rtl="0" algn="ctr">
              <a:spcBef>
                <a:spcPts val="1600"/>
              </a:spcBef>
              <a:spcAft>
                <a:spcPts val="1600"/>
              </a:spcAft>
              <a:buClr>
                <a:schemeClr val="dk1"/>
              </a:buClr>
              <a:buSzPts val="2300"/>
              <a:buFont typeface="Oswald Regular"/>
              <a:buNone/>
              <a:defRPr sz="2300">
                <a:solidFill>
                  <a:schemeClr val="dk1"/>
                </a:solidFill>
                <a:latin typeface="Oswald Regular"/>
                <a:ea typeface="Oswald Regular"/>
                <a:cs typeface="Oswald Regular"/>
                <a:sym typeface="Oswald Regular"/>
              </a:defRPr>
            </a:lvl9pPr>
          </a:lstStyle>
          <a:p/>
        </p:txBody>
      </p:sp>
      <p:sp>
        <p:nvSpPr>
          <p:cNvPr id="179" name="Google Shape;179;p19"/>
          <p:cNvSpPr txBox="1"/>
          <p:nvPr>
            <p:ph idx="4" type="subTitle"/>
          </p:nvPr>
        </p:nvSpPr>
        <p:spPr>
          <a:xfrm>
            <a:off x="1031825" y="2311025"/>
            <a:ext cx="1846200" cy="60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0" name="Google Shape;180;p19"/>
          <p:cNvSpPr txBox="1"/>
          <p:nvPr>
            <p:ph idx="5" type="subTitle"/>
          </p:nvPr>
        </p:nvSpPr>
        <p:spPr>
          <a:xfrm>
            <a:off x="3598625" y="3636900"/>
            <a:ext cx="21375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300"/>
              <a:buFont typeface="Oswald Regular"/>
              <a:buNone/>
              <a:defRPr b="1" sz="2000">
                <a:solidFill>
                  <a:schemeClr val="dk1"/>
                </a:solidFill>
                <a:latin typeface="Montserrat"/>
                <a:ea typeface="Montserrat"/>
                <a:cs typeface="Montserrat"/>
                <a:sym typeface="Montserrat"/>
              </a:defRPr>
            </a:lvl1pPr>
            <a:lvl2pPr lvl="1"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2pPr>
            <a:lvl3pPr lvl="2"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3pPr>
            <a:lvl4pPr lvl="3"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4pPr>
            <a:lvl5pPr lvl="4"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5pPr>
            <a:lvl6pPr lvl="5"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6pPr>
            <a:lvl7pPr lvl="6"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7pPr>
            <a:lvl8pPr lvl="7"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8pPr>
            <a:lvl9pPr lvl="8" rtl="0" algn="ctr">
              <a:spcBef>
                <a:spcPts val="1600"/>
              </a:spcBef>
              <a:spcAft>
                <a:spcPts val="1600"/>
              </a:spcAft>
              <a:buClr>
                <a:schemeClr val="dk1"/>
              </a:buClr>
              <a:buSzPts val="2300"/>
              <a:buFont typeface="Oswald Regular"/>
              <a:buNone/>
              <a:defRPr sz="2300">
                <a:solidFill>
                  <a:schemeClr val="dk1"/>
                </a:solidFill>
                <a:latin typeface="Oswald Regular"/>
                <a:ea typeface="Oswald Regular"/>
                <a:cs typeface="Oswald Regular"/>
                <a:sym typeface="Oswald Regular"/>
              </a:defRPr>
            </a:lvl9pPr>
          </a:lstStyle>
          <a:p/>
        </p:txBody>
      </p:sp>
      <p:sp>
        <p:nvSpPr>
          <p:cNvPr id="181" name="Google Shape;181;p19"/>
          <p:cNvSpPr txBox="1"/>
          <p:nvPr>
            <p:ph idx="6" type="subTitle"/>
          </p:nvPr>
        </p:nvSpPr>
        <p:spPr>
          <a:xfrm>
            <a:off x="3744275" y="3993900"/>
            <a:ext cx="1846200" cy="60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2" name="Google Shape;182;p19"/>
          <p:cNvSpPr txBox="1"/>
          <p:nvPr>
            <p:ph idx="7" type="subTitle"/>
          </p:nvPr>
        </p:nvSpPr>
        <p:spPr>
          <a:xfrm>
            <a:off x="886125" y="3636902"/>
            <a:ext cx="21375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300"/>
              <a:buFont typeface="Oswald Regular"/>
              <a:buNone/>
              <a:defRPr b="1" sz="2000">
                <a:solidFill>
                  <a:schemeClr val="dk1"/>
                </a:solidFill>
                <a:latin typeface="Montserrat"/>
                <a:ea typeface="Montserrat"/>
                <a:cs typeface="Montserrat"/>
                <a:sym typeface="Montserrat"/>
              </a:defRPr>
            </a:lvl1pPr>
            <a:lvl2pPr lvl="1"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2pPr>
            <a:lvl3pPr lvl="2"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3pPr>
            <a:lvl4pPr lvl="3"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4pPr>
            <a:lvl5pPr lvl="4"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5pPr>
            <a:lvl6pPr lvl="5"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6pPr>
            <a:lvl7pPr lvl="6"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7pPr>
            <a:lvl8pPr lvl="7"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8pPr>
            <a:lvl9pPr lvl="8" rtl="0" algn="ctr">
              <a:spcBef>
                <a:spcPts val="1600"/>
              </a:spcBef>
              <a:spcAft>
                <a:spcPts val="1600"/>
              </a:spcAft>
              <a:buClr>
                <a:schemeClr val="dk1"/>
              </a:buClr>
              <a:buSzPts val="2300"/>
              <a:buFont typeface="Oswald Regular"/>
              <a:buNone/>
              <a:defRPr sz="2300">
                <a:solidFill>
                  <a:schemeClr val="dk1"/>
                </a:solidFill>
                <a:latin typeface="Oswald Regular"/>
                <a:ea typeface="Oswald Regular"/>
                <a:cs typeface="Oswald Regular"/>
                <a:sym typeface="Oswald Regular"/>
              </a:defRPr>
            </a:lvl9pPr>
          </a:lstStyle>
          <a:p/>
        </p:txBody>
      </p:sp>
      <p:sp>
        <p:nvSpPr>
          <p:cNvPr id="183" name="Google Shape;183;p19"/>
          <p:cNvSpPr txBox="1"/>
          <p:nvPr>
            <p:ph idx="8" type="subTitle"/>
          </p:nvPr>
        </p:nvSpPr>
        <p:spPr>
          <a:xfrm>
            <a:off x="1031825" y="3993903"/>
            <a:ext cx="1846200" cy="60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4" name="Google Shape;184;p19"/>
          <p:cNvSpPr txBox="1"/>
          <p:nvPr>
            <p:ph idx="9" type="subTitle"/>
          </p:nvPr>
        </p:nvSpPr>
        <p:spPr>
          <a:xfrm>
            <a:off x="6311175" y="1954025"/>
            <a:ext cx="21375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300"/>
              <a:buFont typeface="Oswald Regular"/>
              <a:buNone/>
              <a:defRPr b="1" sz="2000">
                <a:solidFill>
                  <a:schemeClr val="dk1"/>
                </a:solidFill>
                <a:latin typeface="Montserrat"/>
                <a:ea typeface="Montserrat"/>
                <a:cs typeface="Montserrat"/>
                <a:sym typeface="Montserrat"/>
              </a:defRPr>
            </a:lvl1pPr>
            <a:lvl2pPr lvl="1"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2pPr>
            <a:lvl3pPr lvl="2"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3pPr>
            <a:lvl4pPr lvl="3"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4pPr>
            <a:lvl5pPr lvl="4"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5pPr>
            <a:lvl6pPr lvl="5"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6pPr>
            <a:lvl7pPr lvl="6"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7pPr>
            <a:lvl8pPr lvl="7"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8pPr>
            <a:lvl9pPr lvl="8" rtl="0" algn="ctr">
              <a:spcBef>
                <a:spcPts val="1600"/>
              </a:spcBef>
              <a:spcAft>
                <a:spcPts val="1600"/>
              </a:spcAft>
              <a:buClr>
                <a:schemeClr val="dk1"/>
              </a:buClr>
              <a:buSzPts val="2300"/>
              <a:buFont typeface="Oswald Regular"/>
              <a:buNone/>
              <a:defRPr sz="2300">
                <a:solidFill>
                  <a:schemeClr val="dk1"/>
                </a:solidFill>
                <a:latin typeface="Oswald Regular"/>
                <a:ea typeface="Oswald Regular"/>
                <a:cs typeface="Oswald Regular"/>
                <a:sym typeface="Oswald Regular"/>
              </a:defRPr>
            </a:lvl9pPr>
          </a:lstStyle>
          <a:p/>
        </p:txBody>
      </p:sp>
      <p:sp>
        <p:nvSpPr>
          <p:cNvPr id="185" name="Google Shape;185;p19"/>
          <p:cNvSpPr txBox="1"/>
          <p:nvPr>
            <p:ph idx="13" type="subTitle"/>
          </p:nvPr>
        </p:nvSpPr>
        <p:spPr>
          <a:xfrm>
            <a:off x="6456775" y="2311013"/>
            <a:ext cx="1846200" cy="60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6" name="Google Shape;186;p19"/>
          <p:cNvSpPr txBox="1"/>
          <p:nvPr>
            <p:ph idx="14" type="subTitle"/>
          </p:nvPr>
        </p:nvSpPr>
        <p:spPr>
          <a:xfrm>
            <a:off x="6311125" y="3636900"/>
            <a:ext cx="21375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300"/>
              <a:buFont typeface="Oswald Regular"/>
              <a:buNone/>
              <a:defRPr b="1" sz="2000">
                <a:solidFill>
                  <a:schemeClr val="dk1"/>
                </a:solidFill>
                <a:latin typeface="Montserrat"/>
                <a:ea typeface="Montserrat"/>
                <a:cs typeface="Montserrat"/>
                <a:sym typeface="Montserrat"/>
              </a:defRPr>
            </a:lvl1pPr>
            <a:lvl2pPr lvl="1"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2pPr>
            <a:lvl3pPr lvl="2"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3pPr>
            <a:lvl4pPr lvl="3"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4pPr>
            <a:lvl5pPr lvl="4"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5pPr>
            <a:lvl6pPr lvl="5"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6pPr>
            <a:lvl7pPr lvl="6"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7pPr>
            <a:lvl8pPr lvl="7"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8pPr>
            <a:lvl9pPr lvl="8" rtl="0" algn="ctr">
              <a:spcBef>
                <a:spcPts val="1600"/>
              </a:spcBef>
              <a:spcAft>
                <a:spcPts val="1600"/>
              </a:spcAft>
              <a:buClr>
                <a:schemeClr val="dk1"/>
              </a:buClr>
              <a:buSzPts val="2300"/>
              <a:buFont typeface="Oswald Regular"/>
              <a:buNone/>
              <a:defRPr sz="2300">
                <a:solidFill>
                  <a:schemeClr val="dk1"/>
                </a:solidFill>
                <a:latin typeface="Oswald Regular"/>
                <a:ea typeface="Oswald Regular"/>
                <a:cs typeface="Oswald Regular"/>
                <a:sym typeface="Oswald Regular"/>
              </a:defRPr>
            </a:lvl9pPr>
          </a:lstStyle>
          <a:p/>
        </p:txBody>
      </p:sp>
      <p:sp>
        <p:nvSpPr>
          <p:cNvPr id="187" name="Google Shape;187;p19"/>
          <p:cNvSpPr txBox="1"/>
          <p:nvPr>
            <p:ph idx="15" type="subTitle"/>
          </p:nvPr>
        </p:nvSpPr>
        <p:spPr>
          <a:xfrm>
            <a:off x="6456775" y="3993900"/>
            <a:ext cx="1846200" cy="60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8" name="Google Shape;188;p19"/>
          <p:cNvSpPr/>
          <p:nvPr/>
        </p:nvSpPr>
        <p:spPr>
          <a:xfrm flipH="1">
            <a:off x="8603988" y="-328437"/>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p:nvPr/>
        </p:nvSpPr>
        <p:spPr>
          <a:xfrm flipH="1">
            <a:off x="262788" y="3324438"/>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
    <p:spTree>
      <p:nvGrpSpPr>
        <p:cNvPr id="190" name="Shape 190"/>
        <p:cNvGrpSpPr/>
        <p:nvPr/>
      </p:nvGrpSpPr>
      <p:grpSpPr>
        <a:xfrm>
          <a:off x="0" y="0"/>
          <a:ext cx="0" cy="0"/>
          <a:chOff x="0" y="0"/>
          <a:chExt cx="0" cy="0"/>
        </a:xfrm>
      </p:grpSpPr>
      <p:sp>
        <p:nvSpPr>
          <p:cNvPr id="191" name="Google Shape;191;p20"/>
          <p:cNvSpPr txBox="1"/>
          <p:nvPr>
            <p:ph type="title"/>
          </p:nvPr>
        </p:nvSpPr>
        <p:spPr>
          <a:xfrm>
            <a:off x="1302000" y="2001325"/>
            <a:ext cx="3503400" cy="608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2" name="Google Shape;192;p20"/>
          <p:cNvSpPr txBox="1"/>
          <p:nvPr>
            <p:ph idx="1" type="subTitle"/>
          </p:nvPr>
        </p:nvSpPr>
        <p:spPr>
          <a:xfrm>
            <a:off x="1302000" y="2495073"/>
            <a:ext cx="2818800" cy="647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400"/>
              <a:buNone/>
              <a:defRPr>
                <a:solidFill>
                  <a:schemeClr val="dk1"/>
                </a:solidFill>
              </a:defRPr>
            </a:lvl1pPr>
            <a:lvl2pPr lvl="1" rtl="0" algn="ctr">
              <a:spcBef>
                <a:spcPts val="160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grpSp>
        <p:nvGrpSpPr>
          <p:cNvPr id="193" name="Google Shape;193;p20"/>
          <p:cNvGrpSpPr/>
          <p:nvPr/>
        </p:nvGrpSpPr>
        <p:grpSpPr>
          <a:xfrm rot="5400000">
            <a:off x="786813" y="-1023862"/>
            <a:ext cx="670525" cy="3239750"/>
            <a:chOff x="146675" y="378750"/>
            <a:chExt cx="670525" cy="3239750"/>
          </a:xfrm>
        </p:grpSpPr>
        <p:sp>
          <p:nvSpPr>
            <p:cNvPr id="194" name="Google Shape;194;p20"/>
            <p:cNvSpPr/>
            <p:nvPr/>
          </p:nvSpPr>
          <p:spPr>
            <a:xfrm>
              <a:off x="540000" y="138650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
            <p:cNvSpPr/>
            <p:nvPr/>
          </p:nvSpPr>
          <p:spPr>
            <a:xfrm>
              <a:off x="146675" y="37875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20"/>
          <p:cNvGrpSpPr/>
          <p:nvPr/>
        </p:nvGrpSpPr>
        <p:grpSpPr>
          <a:xfrm flipH="1" rot="5400000">
            <a:off x="786813" y="2906338"/>
            <a:ext cx="670525" cy="3239750"/>
            <a:chOff x="146675" y="378750"/>
            <a:chExt cx="670525" cy="3239750"/>
          </a:xfrm>
        </p:grpSpPr>
        <p:sp>
          <p:nvSpPr>
            <p:cNvPr id="197" name="Google Shape;197;p20"/>
            <p:cNvSpPr/>
            <p:nvPr/>
          </p:nvSpPr>
          <p:spPr>
            <a:xfrm>
              <a:off x="540000" y="138650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146675" y="37875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725850" y="2325538"/>
            <a:ext cx="3503400" cy="608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solidFill>
                  <a:schemeClr val="lt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 name="Google Shape;21;p3"/>
          <p:cNvSpPr txBox="1"/>
          <p:nvPr>
            <p:ph idx="1" type="subTitle"/>
          </p:nvPr>
        </p:nvSpPr>
        <p:spPr>
          <a:xfrm>
            <a:off x="725850" y="2819263"/>
            <a:ext cx="2818800" cy="608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solidFill>
                  <a:schemeClr val="lt2"/>
                </a:solidFill>
              </a:defRPr>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p:txBody>
      </p:sp>
      <p:sp>
        <p:nvSpPr>
          <p:cNvPr id="22" name="Google Shape;22;p3"/>
          <p:cNvSpPr txBox="1"/>
          <p:nvPr>
            <p:ph hasCustomPrompt="1" idx="2" type="title"/>
          </p:nvPr>
        </p:nvSpPr>
        <p:spPr>
          <a:xfrm>
            <a:off x="725850" y="1715538"/>
            <a:ext cx="1217400" cy="686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5000"/>
              <a:buNone/>
              <a:defRPr sz="5000">
                <a:solidFill>
                  <a:schemeClr val="lt2"/>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grpSp>
        <p:nvGrpSpPr>
          <p:cNvPr id="23" name="Google Shape;23;p3"/>
          <p:cNvGrpSpPr/>
          <p:nvPr/>
        </p:nvGrpSpPr>
        <p:grpSpPr>
          <a:xfrm flipH="1">
            <a:off x="7540150" y="-1110025"/>
            <a:ext cx="1063850" cy="3239750"/>
            <a:chOff x="146675" y="378750"/>
            <a:chExt cx="1063850" cy="3239750"/>
          </a:xfrm>
        </p:grpSpPr>
        <p:sp>
          <p:nvSpPr>
            <p:cNvPr id="24" name="Google Shape;24;p3"/>
            <p:cNvSpPr/>
            <p:nvPr/>
          </p:nvSpPr>
          <p:spPr>
            <a:xfrm>
              <a:off x="933325" y="973925"/>
              <a:ext cx="277200" cy="22320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540000" y="1386500"/>
              <a:ext cx="277200" cy="22320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146675" y="378750"/>
              <a:ext cx="277200" cy="22320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bg>
      <p:bgPr>
        <a:solidFill>
          <a:schemeClr val="accent2"/>
        </a:solidFill>
      </p:bgPr>
    </p:bg>
    <p:spTree>
      <p:nvGrpSpPr>
        <p:cNvPr id="199" name="Shape 199"/>
        <p:cNvGrpSpPr/>
        <p:nvPr/>
      </p:nvGrpSpPr>
      <p:grpSpPr>
        <a:xfrm>
          <a:off x="0" y="0"/>
          <a:ext cx="0" cy="0"/>
          <a:chOff x="0" y="0"/>
          <a:chExt cx="0" cy="0"/>
        </a:xfrm>
      </p:grpSpPr>
      <p:sp>
        <p:nvSpPr>
          <p:cNvPr id="200" name="Google Shape;200;p21"/>
          <p:cNvSpPr txBox="1"/>
          <p:nvPr>
            <p:ph type="title"/>
          </p:nvPr>
        </p:nvSpPr>
        <p:spPr>
          <a:xfrm>
            <a:off x="2938205" y="974475"/>
            <a:ext cx="3267600" cy="716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6000"/>
              <a:buNone/>
              <a:defRPr sz="6000">
                <a:solidFill>
                  <a:schemeClr val="lt2"/>
                </a:solidFill>
              </a:defRPr>
            </a:lvl1pPr>
            <a:lvl2pPr lvl="1" rtl="0" algn="ctr">
              <a:spcBef>
                <a:spcPts val="0"/>
              </a:spcBef>
              <a:spcAft>
                <a:spcPts val="0"/>
              </a:spcAft>
              <a:buClr>
                <a:schemeClr val="lt2"/>
              </a:buClr>
              <a:buSzPts val="2800"/>
              <a:buNone/>
              <a:defRPr>
                <a:solidFill>
                  <a:schemeClr val="lt2"/>
                </a:solidFill>
                <a:latin typeface="Open Sans"/>
                <a:ea typeface="Open Sans"/>
                <a:cs typeface="Open Sans"/>
                <a:sym typeface="Open Sans"/>
              </a:defRPr>
            </a:lvl2pPr>
            <a:lvl3pPr lvl="2" rtl="0" algn="ctr">
              <a:spcBef>
                <a:spcPts val="0"/>
              </a:spcBef>
              <a:spcAft>
                <a:spcPts val="0"/>
              </a:spcAft>
              <a:buClr>
                <a:schemeClr val="lt2"/>
              </a:buClr>
              <a:buSzPts val="2800"/>
              <a:buNone/>
              <a:defRPr>
                <a:solidFill>
                  <a:schemeClr val="lt2"/>
                </a:solidFill>
                <a:latin typeface="Open Sans"/>
                <a:ea typeface="Open Sans"/>
                <a:cs typeface="Open Sans"/>
                <a:sym typeface="Open Sans"/>
              </a:defRPr>
            </a:lvl3pPr>
            <a:lvl4pPr lvl="3" rtl="0" algn="ctr">
              <a:spcBef>
                <a:spcPts val="0"/>
              </a:spcBef>
              <a:spcAft>
                <a:spcPts val="0"/>
              </a:spcAft>
              <a:buClr>
                <a:schemeClr val="lt2"/>
              </a:buClr>
              <a:buSzPts val="2800"/>
              <a:buNone/>
              <a:defRPr>
                <a:solidFill>
                  <a:schemeClr val="lt2"/>
                </a:solidFill>
                <a:latin typeface="Open Sans"/>
                <a:ea typeface="Open Sans"/>
                <a:cs typeface="Open Sans"/>
                <a:sym typeface="Open Sans"/>
              </a:defRPr>
            </a:lvl4pPr>
            <a:lvl5pPr lvl="4" rtl="0" algn="ctr">
              <a:spcBef>
                <a:spcPts val="0"/>
              </a:spcBef>
              <a:spcAft>
                <a:spcPts val="0"/>
              </a:spcAft>
              <a:buClr>
                <a:schemeClr val="lt2"/>
              </a:buClr>
              <a:buSzPts val="2800"/>
              <a:buNone/>
              <a:defRPr>
                <a:solidFill>
                  <a:schemeClr val="lt2"/>
                </a:solidFill>
                <a:latin typeface="Open Sans"/>
                <a:ea typeface="Open Sans"/>
                <a:cs typeface="Open Sans"/>
                <a:sym typeface="Open Sans"/>
              </a:defRPr>
            </a:lvl5pPr>
            <a:lvl6pPr lvl="5" rtl="0" algn="ctr">
              <a:spcBef>
                <a:spcPts val="0"/>
              </a:spcBef>
              <a:spcAft>
                <a:spcPts val="0"/>
              </a:spcAft>
              <a:buClr>
                <a:schemeClr val="lt2"/>
              </a:buClr>
              <a:buSzPts val="2800"/>
              <a:buNone/>
              <a:defRPr>
                <a:solidFill>
                  <a:schemeClr val="lt2"/>
                </a:solidFill>
                <a:latin typeface="Open Sans"/>
                <a:ea typeface="Open Sans"/>
                <a:cs typeface="Open Sans"/>
                <a:sym typeface="Open Sans"/>
              </a:defRPr>
            </a:lvl6pPr>
            <a:lvl7pPr lvl="6" rtl="0" algn="ctr">
              <a:spcBef>
                <a:spcPts val="0"/>
              </a:spcBef>
              <a:spcAft>
                <a:spcPts val="0"/>
              </a:spcAft>
              <a:buClr>
                <a:schemeClr val="lt2"/>
              </a:buClr>
              <a:buSzPts val="2800"/>
              <a:buNone/>
              <a:defRPr>
                <a:solidFill>
                  <a:schemeClr val="lt2"/>
                </a:solidFill>
                <a:latin typeface="Open Sans"/>
                <a:ea typeface="Open Sans"/>
                <a:cs typeface="Open Sans"/>
                <a:sym typeface="Open Sans"/>
              </a:defRPr>
            </a:lvl7pPr>
            <a:lvl8pPr lvl="7" rtl="0" algn="ctr">
              <a:spcBef>
                <a:spcPts val="0"/>
              </a:spcBef>
              <a:spcAft>
                <a:spcPts val="0"/>
              </a:spcAft>
              <a:buClr>
                <a:schemeClr val="lt2"/>
              </a:buClr>
              <a:buSzPts val="2800"/>
              <a:buNone/>
              <a:defRPr>
                <a:solidFill>
                  <a:schemeClr val="lt2"/>
                </a:solidFill>
                <a:latin typeface="Open Sans"/>
                <a:ea typeface="Open Sans"/>
                <a:cs typeface="Open Sans"/>
                <a:sym typeface="Open Sans"/>
              </a:defRPr>
            </a:lvl8pPr>
            <a:lvl9pPr lvl="8" rtl="0" algn="ctr">
              <a:spcBef>
                <a:spcPts val="0"/>
              </a:spcBef>
              <a:spcAft>
                <a:spcPts val="0"/>
              </a:spcAft>
              <a:buClr>
                <a:schemeClr val="lt2"/>
              </a:buClr>
              <a:buSzPts val="2800"/>
              <a:buNone/>
              <a:defRPr>
                <a:solidFill>
                  <a:schemeClr val="lt2"/>
                </a:solidFill>
                <a:latin typeface="Open Sans"/>
                <a:ea typeface="Open Sans"/>
                <a:cs typeface="Open Sans"/>
                <a:sym typeface="Open Sans"/>
              </a:defRPr>
            </a:lvl9pPr>
          </a:lstStyle>
          <a:p/>
        </p:txBody>
      </p:sp>
      <p:sp>
        <p:nvSpPr>
          <p:cNvPr id="201" name="Google Shape;201;p21"/>
          <p:cNvSpPr txBox="1"/>
          <p:nvPr>
            <p:ph idx="1" type="subTitle"/>
          </p:nvPr>
        </p:nvSpPr>
        <p:spPr>
          <a:xfrm>
            <a:off x="3005555" y="1633175"/>
            <a:ext cx="3132900" cy="109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400"/>
              <a:buNone/>
              <a:defRPr sz="1400">
                <a:solidFill>
                  <a:schemeClr val="lt2"/>
                </a:solidFill>
              </a:defRPr>
            </a:lvl1pPr>
            <a:lvl2pPr lvl="1" rtl="0" algn="ctr">
              <a:spcBef>
                <a:spcPts val="0"/>
              </a:spcBef>
              <a:spcAft>
                <a:spcPts val="0"/>
              </a:spcAft>
              <a:buClr>
                <a:schemeClr val="lt2"/>
              </a:buClr>
              <a:buSzPts val="1400"/>
              <a:buNone/>
              <a:defRPr>
                <a:solidFill>
                  <a:schemeClr val="lt2"/>
                </a:solidFill>
              </a:defRPr>
            </a:lvl2pPr>
            <a:lvl3pPr lvl="2" rtl="0" algn="ctr">
              <a:spcBef>
                <a:spcPts val="1600"/>
              </a:spcBef>
              <a:spcAft>
                <a:spcPts val="0"/>
              </a:spcAft>
              <a:buClr>
                <a:schemeClr val="lt2"/>
              </a:buClr>
              <a:buSzPts val="1400"/>
              <a:buNone/>
              <a:defRPr>
                <a:solidFill>
                  <a:schemeClr val="lt2"/>
                </a:solidFill>
              </a:defRPr>
            </a:lvl3pPr>
            <a:lvl4pPr lvl="3" rtl="0" algn="ctr">
              <a:spcBef>
                <a:spcPts val="1600"/>
              </a:spcBef>
              <a:spcAft>
                <a:spcPts val="0"/>
              </a:spcAft>
              <a:buClr>
                <a:schemeClr val="lt2"/>
              </a:buClr>
              <a:buSzPts val="1400"/>
              <a:buNone/>
              <a:defRPr>
                <a:solidFill>
                  <a:schemeClr val="lt2"/>
                </a:solidFill>
              </a:defRPr>
            </a:lvl4pPr>
            <a:lvl5pPr lvl="4" rtl="0" algn="ctr">
              <a:spcBef>
                <a:spcPts val="1600"/>
              </a:spcBef>
              <a:spcAft>
                <a:spcPts val="0"/>
              </a:spcAft>
              <a:buClr>
                <a:schemeClr val="lt2"/>
              </a:buClr>
              <a:buSzPts val="1400"/>
              <a:buNone/>
              <a:defRPr>
                <a:solidFill>
                  <a:schemeClr val="lt2"/>
                </a:solidFill>
              </a:defRPr>
            </a:lvl5pPr>
            <a:lvl6pPr lvl="5" rtl="0" algn="ctr">
              <a:spcBef>
                <a:spcPts val="1600"/>
              </a:spcBef>
              <a:spcAft>
                <a:spcPts val="0"/>
              </a:spcAft>
              <a:buClr>
                <a:schemeClr val="lt2"/>
              </a:buClr>
              <a:buSzPts val="1400"/>
              <a:buNone/>
              <a:defRPr>
                <a:solidFill>
                  <a:schemeClr val="lt2"/>
                </a:solidFill>
              </a:defRPr>
            </a:lvl6pPr>
            <a:lvl7pPr lvl="6" rtl="0" algn="ctr">
              <a:spcBef>
                <a:spcPts val="1600"/>
              </a:spcBef>
              <a:spcAft>
                <a:spcPts val="0"/>
              </a:spcAft>
              <a:buClr>
                <a:schemeClr val="lt2"/>
              </a:buClr>
              <a:buSzPts val="1400"/>
              <a:buNone/>
              <a:defRPr>
                <a:solidFill>
                  <a:schemeClr val="lt2"/>
                </a:solidFill>
              </a:defRPr>
            </a:lvl7pPr>
            <a:lvl8pPr lvl="7" rtl="0" algn="ctr">
              <a:spcBef>
                <a:spcPts val="1600"/>
              </a:spcBef>
              <a:spcAft>
                <a:spcPts val="0"/>
              </a:spcAft>
              <a:buClr>
                <a:schemeClr val="lt2"/>
              </a:buClr>
              <a:buSzPts val="1400"/>
              <a:buNone/>
              <a:defRPr>
                <a:solidFill>
                  <a:schemeClr val="lt2"/>
                </a:solidFill>
              </a:defRPr>
            </a:lvl8pPr>
            <a:lvl9pPr lvl="8" rtl="0" algn="ctr">
              <a:spcBef>
                <a:spcPts val="1600"/>
              </a:spcBef>
              <a:spcAft>
                <a:spcPts val="1600"/>
              </a:spcAft>
              <a:buClr>
                <a:schemeClr val="lt2"/>
              </a:buClr>
              <a:buSzPts val="1400"/>
              <a:buNone/>
              <a:defRPr>
                <a:solidFill>
                  <a:schemeClr val="lt2"/>
                </a:solidFill>
              </a:defRPr>
            </a:lvl9pPr>
          </a:lstStyle>
          <a:p/>
        </p:txBody>
      </p:sp>
      <p:sp>
        <p:nvSpPr>
          <p:cNvPr id="202" name="Google Shape;202;p21"/>
          <p:cNvSpPr txBox="1"/>
          <p:nvPr>
            <p:ph idx="2" type="subTitle"/>
          </p:nvPr>
        </p:nvSpPr>
        <p:spPr>
          <a:xfrm>
            <a:off x="2676905" y="3754825"/>
            <a:ext cx="3790200" cy="2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400"/>
              <a:buNone/>
              <a:defRPr sz="1100">
                <a:solidFill>
                  <a:schemeClr val="lt2"/>
                </a:solidFill>
                <a:latin typeface="Lato"/>
                <a:ea typeface="Lato"/>
                <a:cs typeface="Lato"/>
                <a:sym typeface="Lato"/>
              </a:defRPr>
            </a:lvl1pPr>
            <a:lvl2pPr lvl="1" rtl="0" algn="ctr">
              <a:spcBef>
                <a:spcPts val="1600"/>
              </a:spcBef>
              <a:spcAft>
                <a:spcPts val="0"/>
              </a:spcAft>
              <a:buClr>
                <a:schemeClr val="lt2"/>
              </a:buClr>
              <a:buSzPts val="1400"/>
              <a:buNone/>
              <a:defRPr>
                <a:solidFill>
                  <a:schemeClr val="lt2"/>
                </a:solidFill>
              </a:defRPr>
            </a:lvl2pPr>
            <a:lvl3pPr lvl="2" rtl="0" algn="ctr">
              <a:spcBef>
                <a:spcPts val="1600"/>
              </a:spcBef>
              <a:spcAft>
                <a:spcPts val="0"/>
              </a:spcAft>
              <a:buClr>
                <a:schemeClr val="lt2"/>
              </a:buClr>
              <a:buSzPts val="1400"/>
              <a:buNone/>
              <a:defRPr>
                <a:solidFill>
                  <a:schemeClr val="lt2"/>
                </a:solidFill>
              </a:defRPr>
            </a:lvl3pPr>
            <a:lvl4pPr lvl="3" rtl="0" algn="ctr">
              <a:spcBef>
                <a:spcPts val="1600"/>
              </a:spcBef>
              <a:spcAft>
                <a:spcPts val="0"/>
              </a:spcAft>
              <a:buClr>
                <a:schemeClr val="lt2"/>
              </a:buClr>
              <a:buSzPts val="1400"/>
              <a:buNone/>
              <a:defRPr>
                <a:solidFill>
                  <a:schemeClr val="lt2"/>
                </a:solidFill>
              </a:defRPr>
            </a:lvl4pPr>
            <a:lvl5pPr lvl="4" rtl="0" algn="ctr">
              <a:spcBef>
                <a:spcPts val="1600"/>
              </a:spcBef>
              <a:spcAft>
                <a:spcPts val="0"/>
              </a:spcAft>
              <a:buClr>
                <a:schemeClr val="lt2"/>
              </a:buClr>
              <a:buSzPts val="1400"/>
              <a:buNone/>
              <a:defRPr>
                <a:solidFill>
                  <a:schemeClr val="lt2"/>
                </a:solidFill>
              </a:defRPr>
            </a:lvl5pPr>
            <a:lvl6pPr lvl="5" rtl="0" algn="ctr">
              <a:spcBef>
                <a:spcPts val="1600"/>
              </a:spcBef>
              <a:spcAft>
                <a:spcPts val="0"/>
              </a:spcAft>
              <a:buClr>
                <a:schemeClr val="lt2"/>
              </a:buClr>
              <a:buSzPts val="1400"/>
              <a:buNone/>
              <a:defRPr>
                <a:solidFill>
                  <a:schemeClr val="lt2"/>
                </a:solidFill>
              </a:defRPr>
            </a:lvl6pPr>
            <a:lvl7pPr lvl="6" rtl="0" algn="ctr">
              <a:spcBef>
                <a:spcPts val="1600"/>
              </a:spcBef>
              <a:spcAft>
                <a:spcPts val="0"/>
              </a:spcAft>
              <a:buClr>
                <a:schemeClr val="lt2"/>
              </a:buClr>
              <a:buSzPts val="1400"/>
              <a:buNone/>
              <a:defRPr>
                <a:solidFill>
                  <a:schemeClr val="lt2"/>
                </a:solidFill>
              </a:defRPr>
            </a:lvl7pPr>
            <a:lvl8pPr lvl="7" rtl="0" algn="ctr">
              <a:spcBef>
                <a:spcPts val="1600"/>
              </a:spcBef>
              <a:spcAft>
                <a:spcPts val="0"/>
              </a:spcAft>
              <a:buClr>
                <a:schemeClr val="lt2"/>
              </a:buClr>
              <a:buSzPts val="1400"/>
              <a:buNone/>
              <a:defRPr>
                <a:solidFill>
                  <a:schemeClr val="lt2"/>
                </a:solidFill>
              </a:defRPr>
            </a:lvl8pPr>
            <a:lvl9pPr lvl="8" rtl="0" algn="ctr">
              <a:spcBef>
                <a:spcPts val="1600"/>
              </a:spcBef>
              <a:spcAft>
                <a:spcPts val="1600"/>
              </a:spcAft>
              <a:buClr>
                <a:schemeClr val="lt2"/>
              </a:buClr>
              <a:buSzPts val="1400"/>
              <a:buNone/>
              <a:defRPr>
                <a:solidFill>
                  <a:schemeClr val="lt2"/>
                </a:solidFill>
              </a:defRPr>
            </a:lvl9pPr>
          </a:lstStyle>
          <a:p/>
        </p:txBody>
      </p:sp>
      <p:sp>
        <p:nvSpPr>
          <p:cNvPr id="203" name="Google Shape;203;p21"/>
          <p:cNvSpPr txBox="1"/>
          <p:nvPr/>
        </p:nvSpPr>
        <p:spPr>
          <a:xfrm>
            <a:off x="3027755" y="3145250"/>
            <a:ext cx="30885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lt2"/>
                </a:solidFill>
                <a:latin typeface="Lato"/>
                <a:ea typeface="Lato"/>
                <a:cs typeface="Lato"/>
                <a:sym typeface="Lato"/>
              </a:rPr>
              <a:t>CREDITS: This presentation template was created by </a:t>
            </a:r>
            <a:r>
              <a:rPr b="1" lang="en" sz="1100">
                <a:solidFill>
                  <a:schemeClr val="lt2"/>
                </a:solidFill>
                <a:uFill>
                  <a:noFill/>
                </a:uFill>
                <a:latin typeface="Lato"/>
                <a:ea typeface="Lato"/>
                <a:cs typeface="Lato"/>
                <a:sym typeface="Lato"/>
                <a:hlinkClick r:id="rId2">
                  <a:extLst>
                    <a:ext uri="{A12FA001-AC4F-418D-AE19-62706E023703}">
                      <ahyp:hlinkClr val="tx"/>
                    </a:ext>
                  </a:extLst>
                </a:hlinkClick>
              </a:rPr>
              <a:t>Slidesgo</a:t>
            </a:r>
            <a:r>
              <a:rPr lang="en" sz="1100">
                <a:solidFill>
                  <a:schemeClr val="lt2"/>
                </a:solidFill>
                <a:latin typeface="Lato"/>
                <a:ea typeface="Lato"/>
                <a:cs typeface="Lato"/>
                <a:sym typeface="Lato"/>
              </a:rPr>
              <a:t>, including icons by </a:t>
            </a:r>
            <a:r>
              <a:rPr b="1" lang="en" sz="1100">
                <a:solidFill>
                  <a:schemeClr val="lt2"/>
                </a:solidFill>
                <a:uFill>
                  <a:noFill/>
                </a:uFill>
                <a:latin typeface="Lato"/>
                <a:ea typeface="Lato"/>
                <a:cs typeface="Lato"/>
                <a:sym typeface="Lato"/>
                <a:hlinkClick r:id="rId3">
                  <a:extLst>
                    <a:ext uri="{A12FA001-AC4F-418D-AE19-62706E023703}">
                      <ahyp:hlinkClr val="tx"/>
                    </a:ext>
                  </a:extLst>
                </a:hlinkClick>
              </a:rPr>
              <a:t>Flaticon</a:t>
            </a:r>
            <a:r>
              <a:rPr lang="en" sz="1100">
                <a:solidFill>
                  <a:schemeClr val="lt2"/>
                </a:solidFill>
                <a:latin typeface="Lato"/>
                <a:ea typeface="Lato"/>
                <a:cs typeface="Lato"/>
                <a:sym typeface="Lato"/>
              </a:rPr>
              <a:t>, infographics &amp; images by </a:t>
            </a:r>
            <a:r>
              <a:rPr b="1" lang="en" sz="1100">
                <a:solidFill>
                  <a:schemeClr val="lt2"/>
                </a:solidFill>
                <a:uFill>
                  <a:noFill/>
                </a:uFill>
                <a:latin typeface="Lato"/>
                <a:ea typeface="Lato"/>
                <a:cs typeface="Lato"/>
                <a:sym typeface="Lato"/>
                <a:hlinkClick r:id="rId4">
                  <a:extLst>
                    <a:ext uri="{A12FA001-AC4F-418D-AE19-62706E023703}">
                      <ahyp:hlinkClr val="tx"/>
                    </a:ext>
                  </a:extLst>
                </a:hlinkClick>
              </a:rPr>
              <a:t>Freepik</a:t>
            </a:r>
            <a:endParaRPr b="1" sz="1100">
              <a:solidFill>
                <a:schemeClr val="lt2"/>
              </a:solidFill>
              <a:latin typeface="Lato"/>
              <a:ea typeface="Lato"/>
              <a:cs typeface="Lato"/>
              <a:sym typeface="Lato"/>
            </a:endParaRPr>
          </a:p>
        </p:txBody>
      </p:sp>
      <p:grpSp>
        <p:nvGrpSpPr>
          <p:cNvPr id="204" name="Google Shape;204;p21"/>
          <p:cNvGrpSpPr/>
          <p:nvPr/>
        </p:nvGrpSpPr>
        <p:grpSpPr>
          <a:xfrm flipH="1">
            <a:off x="540000" y="2107950"/>
            <a:ext cx="1063850" cy="3239750"/>
            <a:chOff x="146675" y="378750"/>
            <a:chExt cx="1063850" cy="3239750"/>
          </a:xfrm>
        </p:grpSpPr>
        <p:sp>
          <p:nvSpPr>
            <p:cNvPr id="205" name="Google Shape;205;p21"/>
            <p:cNvSpPr/>
            <p:nvPr/>
          </p:nvSpPr>
          <p:spPr>
            <a:xfrm>
              <a:off x="933325" y="973925"/>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a:off x="540000" y="138650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a:off x="146675" y="37875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21"/>
          <p:cNvGrpSpPr/>
          <p:nvPr/>
        </p:nvGrpSpPr>
        <p:grpSpPr>
          <a:xfrm flipH="1">
            <a:off x="7540150" y="-287050"/>
            <a:ext cx="1063850" cy="3239750"/>
            <a:chOff x="146675" y="378750"/>
            <a:chExt cx="1063850" cy="3239750"/>
          </a:xfrm>
        </p:grpSpPr>
        <p:sp>
          <p:nvSpPr>
            <p:cNvPr id="209" name="Google Shape;209;p21"/>
            <p:cNvSpPr/>
            <p:nvPr/>
          </p:nvSpPr>
          <p:spPr>
            <a:xfrm>
              <a:off x="933325" y="973925"/>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p:nvPr/>
          </p:nvSpPr>
          <p:spPr>
            <a:xfrm>
              <a:off x="540000" y="138650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
            <p:cNvSpPr/>
            <p:nvPr/>
          </p:nvSpPr>
          <p:spPr>
            <a:xfrm>
              <a:off x="146675" y="37875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
    <p:spTree>
      <p:nvGrpSpPr>
        <p:cNvPr id="212" name="Shape 212"/>
        <p:cNvGrpSpPr/>
        <p:nvPr/>
      </p:nvGrpSpPr>
      <p:grpSpPr>
        <a:xfrm>
          <a:off x="0" y="0"/>
          <a:ext cx="0" cy="0"/>
          <a:chOff x="0" y="0"/>
          <a:chExt cx="0" cy="0"/>
        </a:xfrm>
      </p:grpSpPr>
      <p:sp>
        <p:nvSpPr>
          <p:cNvPr id="213" name="Google Shape;213;p22"/>
          <p:cNvSpPr txBox="1"/>
          <p:nvPr>
            <p:ph type="title"/>
          </p:nvPr>
        </p:nvSpPr>
        <p:spPr>
          <a:xfrm>
            <a:off x="540000" y="445025"/>
            <a:ext cx="44244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2800"/>
              <a:buNone/>
              <a:defRPr>
                <a:solidFill>
                  <a:schemeClr val="lt1"/>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p:txBody>
      </p:sp>
      <p:sp>
        <p:nvSpPr>
          <p:cNvPr id="214" name="Google Shape;214;p22"/>
          <p:cNvSpPr txBox="1"/>
          <p:nvPr>
            <p:ph idx="1" type="subTitle"/>
          </p:nvPr>
        </p:nvSpPr>
        <p:spPr>
          <a:xfrm>
            <a:off x="1357625" y="1576275"/>
            <a:ext cx="14661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300"/>
              <a:buFont typeface="Oswald Regular"/>
              <a:buNone/>
              <a:defRPr b="1" sz="2000">
                <a:solidFill>
                  <a:schemeClr val="dk1"/>
                </a:solidFill>
                <a:latin typeface="Montserrat"/>
                <a:ea typeface="Montserrat"/>
                <a:cs typeface="Montserrat"/>
                <a:sym typeface="Montserrat"/>
              </a:defRPr>
            </a:lvl1pPr>
            <a:lvl2pPr lvl="1"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2pPr>
            <a:lvl3pPr lvl="2"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3pPr>
            <a:lvl4pPr lvl="3"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4pPr>
            <a:lvl5pPr lvl="4"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5pPr>
            <a:lvl6pPr lvl="5"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6pPr>
            <a:lvl7pPr lvl="6"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7pPr>
            <a:lvl8pPr lvl="7"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8pPr>
            <a:lvl9pPr lvl="8" rtl="0" algn="ctr">
              <a:spcBef>
                <a:spcPts val="1600"/>
              </a:spcBef>
              <a:spcAft>
                <a:spcPts val="1600"/>
              </a:spcAft>
              <a:buClr>
                <a:schemeClr val="dk1"/>
              </a:buClr>
              <a:buSzPts val="2300"/>
              <a:buFont typeface="Oswald Regular"/>
              <a:buNone/>
              <a:defRPr sz="2300">
                <a:solidFill>
                  <a:schemeClr val="dk1"/>
                </a:solidFill>
                <a:latin typeface="Oswald Regular"/>
                <a:ea typeface="Oswald Regular"/>
                <a:cs typeface="Oswald Regular"/>
                <a:sym typeface="Oswald Regular"/>
              </a:defRPr>
            </a:lvl9pPr>
          </a:lstStyle>
          <a:p/>
        </p:txBody>
      </p:sp>
      <p:sp>
        <p:nvSpPr>
          <p:cNvPr id="215" name="Google Shape;215;p22"/>
          <p:cNvSpPr txBox="1"/>
          <p:nvPr>
            <p:ph idx="2" type="subTitle"/>
          </p:nvPr>
        </p:nvSpPr>
        <p:spPr>
          <a:xfrm>
            <a:off x="1413175" y="1933275"/>
            <a:ext cx="4784700" cy="22281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grpSp>
        <p:nvGrpSpPr>
          <p:cNvPr id="216" name="Google Shape;216;p22"/>
          <p:cNvGrpSpPr/>
          <p:nvPr/>
        </p:nvGrpSpPr>
        <p:grpSpPr>
          <a:xfrm flipH="1" rot="-5400000">
            <a:off x="7562450" y="2723500"/>
            <a:ext cx="1063850" cy="3239750"/>
            <a:chOff x="146675" y="378750"/>
            <a:chExt cx="1063850" cy="3239750"/>
          </a:xfrm>
        </p:grpSpPr>
        <p:sp>
          <p:nvSpPr>
            <p:cNvPr id="217" name="Google Shape;217;p22"/>
            <p:cNvSpPr/>
            <p:nvPr/>
          </p:nvSpPr>
          <p:spPr>
            <a:xfrm>
              <a:off x="933325" y="973925"/>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a:off x="540000" y="138650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146675" y="37875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4"/>
          <p:cNvSpPr/>
          <p:nvPr/>
        </p:nvSpPr>
        <p:spPr>
          <a:xfrm flipH="1" rot="-5400000">
            <a:off x="2458200" y="-2354425"/>
            <a:ext cx="473400" cy="6171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txBox="1"/>
          <p:nvPr>
            <p:ph type="title"/>
          </p:nvPr>
        </p:nvSpPr>
        <p:spPr>
          <a:xfrm>
            <a:off x="540000" y="445025"/>
            <a:ext cx="521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4"/>
          <p:cNvSpPr txBox="1"/>
          <p:nvPr>
            <p:ph idx="1" type="body"/>
          </p:nvPr>
        </p:nvSpPr>
        <p:spPr>
          <a:xfrm>
            <a:off x="540000" y="1056575"/>
            <a:ext cx="8064000" cy="3546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300"/>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grpSp>
        <p:nvGrpSpPr>
          <p:cNvPr id="31" name="Google Shape;31;p4"/>
          <p:cNvGrpSpPr/>
          <p:nvPr/>
        </p:nvGrpSpPr>
        <p:grpSpPr>
          <a:xfrm flipH="1" rot="5400000">
            <a:off x="8268732" y="3485949"/>
            <a:ext cx="670525" cy="2644575"/>
            <a:chOff x="540000" y="973925"/>
            <a:chExt cx="670525" cy="2644575"/>
          </a:xfrm>
        </p:grpSpPr>
        <p:sp>
          <p:nvSpPr>
            <p:cNvPr id="32" name="Google Shape;32;p4"/>
            <p:cNvSpPr/>
            <p:nvPr/>
          </p:nvSpPr>
          <p:spPr>
            <a:xfrm>
              <a:off x="933325" y="973925"/>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540000" y="138650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5"/>
          <p:cNvSpPr/>
          <p:nvPr/>
        </p:nvSpPr>
        <p:spPr>
          <a:xfrm flipH="1" rot="-5400000">
            <a:off x="1048950" y="-945175"/>
            <a:ext cx="473400" cy="33531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40000" y="445025"/>
            <a:ext cx="2307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 name="Google Shape;37;p5"/>
          <p:cNvSpPr txBox="1"/>
          <p:nvPr>
            <p:ph idx="1" type="subTitle"/>
          </p:nvPr>
        </p:nvSpPr>
        <p:spPr>
          <a:xfrm>
            <a:off x="4948787" y="3348775"/>
            <a:ext cx="23601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300"/>
              <a:buFont typeface="Oswald Regular"/>
              <a:buNone/>
              <a:defRPr b="1" sz="2000">
                <a:solidFill>
                  <a:schemeClr val="dk1"/>
                </a:solidFill>
                <a:latin typeface="Montserrat"/>
                <a:ea typeface="Montserrat"/>
                <a:cs typeface="Montserrat"/>
                <a:sym typeface="Montserrat"/>
              </a:defRPr>
            </a:lvl1pPr>
            <a:lvl2pPr lvl="1"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2pPr>
            <a:lvl3pPr lvl="2"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3pPr>
            <a:lvl4pPr lvl="3"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4pPr>
            <a:lvl5pPr lvl="4"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5pPr>
            <a:lvl6pPr lvl="5"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6pPr>
            <a:lvl7pPr lvl="6"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7pPr>
            <a:lvl8pPr lvl="7"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8pPr>
            <a:lvl9pPr lvl="8" rtl="0" algn="ctr">
              <a:spcBef>
                <a:spcPts val="1600"/>
              </a:spcBef>
              <a:spcAft>
                <a:spcPts val="1600"/>
              </a:spcAft>
              <a:buClr>
                <a:schemeClr val="dk1"/>
              </a:buClr>
              <a:buSzPts val="2300"/>
              <a:buFont typeface="Oswald Regular"/>
              <a:buNone/>
              <a:defRPr sz="2300">
                <a:solidFill>
                  <a:schemeClr val="dk1"/>
                </a:solidFill>
                <a:latin typeface="Oswald Regular"/>
                <a:ea typeface="Oswald Regular"/>
                <a:cs typeface="Oswald Regular"/>
                <a:sym typeface="Oswald Regular"/>
              </a:defRPr>
            </a:lvl9pPr>
          </a:lstStyle>
          <a:p/>
        </p:txBody>
      </p:sp>
      <p:sp>
        <p:nvSpPr>
          <p:cNvPr id="38" name="Google Shape;38;p5"/>
          <p:cNvSpPr txBox="1"/>
          <p:nvPr>
            <p:ph idx="2" type="subTitle"/>
          </p:nvPr>
        </p:nvSpPr>
        <p:spPr>
          <a:xfrm>
            <a:off x="5056937" y="3705775"/>
            <a:ext cx="2143800" cy="78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 name="Google Shape;39;p5"/>
          <p:cNvSpPr txBox="1"/>
          <p:nvPr>
            <p:ph idx="3" type="subTitle"/>
          </p:nvPr>
        </p:nvSpPr>
        <p:spPr>
          <a:xfrm>
            <a:off x="1835113" y="3348775"/>
            <a:ext cx="2360100" cy="3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300"/>
              <a:buFont typeface="Oswald Regular"/>
              <a:buNone/>
              <a:defRPr b="1" sz="2000">
                <a:solidFill>
                  <a:schemeClr val="dk1"/>
                </a:solidFill>
                <a:latin typeface="Montserrat"/>
                <a:ea typeface="Montserrat"/>
                <a:cs typeface="Montserrat"/>
                <a:sym typeface="Montserrat"/>
              </a:defRPr>
            </a:lvl1pPr>
            <a:lvl2pPr lvl="1"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2pPr>
            <a:lvl3pPr lvl="2"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3pPr>
            <a:lvl4pPr lvl="3"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4pPr>
            <a:lvl5pPr lvl="4"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5pPr>
            <a:lvl6pPr lvl="5"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6pPr>
            <a:lvl7pPr lvl="6"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7pPr>
            <a:lvl8pPr lvl="7" rtl="0" algn="ctr">
              <a:spcBef>
                <a:spcPts val="1600"/>
              </a:spcBef>
              <a:spcAft>
                <a:spcPts val="0"/>
              </a:spcAft>
              <a:buClr>
                <a:schemeClr val="dk1"/>
              </a:buClr>
              <a:buSzPts val="2300"/>
              <a:buFont typeface="Oswald Regular"/>
              <a:buNone/>
              <a:defRPr sz="2300">
                <a:solidFill>
                  <a:schemeClr val="dk1"/>
                </a:solidFill>
                <a:latin typeface="Oswald Regular"/>
                <a:ea typeface="Oswald Regular"/>
                <a:cs typeface="Oswald Regular"/>
                <a:sym typeface="Oswald Regular"/>
              </a:defRPr>
            </a:lvl8pPr>
            <a:lvl9pPr lvl="8" rtl="0" algn="ctr">
              <a:spcBef>
                <a:spcPts val="1600"/>
              </a:spcBef>
              <a:spcAft>
                <a:spcPts val="1600"/>
              </a:spcAft>
              <a:buClr>
                <a:schemeClr val="dk1"/>
              </a:buClr>
              <a:buSzPts val="2300"/>
              <a:buFont typeface="Oswald Regular"/>
              <a:buNone/>
              <a:defRPr sz="2300">
                <a:solidFill>
                  <a:schemeClr val="dk1"/>
                </a:solidFill>
                <a:latin typeface="Oswald Regular"/>
                <a:ea typeface="Oswald Regular"/>
                <a:cs typeface="Oswald Regular"/>
                <a:sym typeface="Oswald Regular"/>
              </a:defRPr>
            </a:lvl9pPr>
          </a:lstStyle>
          <a:p/>
        </p:txBody>
      </p:sp>
      <p:sp>
        <p:nvSpPr>
          <p:cNvPr id="40" name="Google Shape;40;p5"/>
          <p:cNvSpPr txBox="1"/>
          <p:nvPr>
            <p:ph idx="4" type="subTitle"/>
          </p:nvPr>
        </p:nvSpPr>
        <p:spPr>
          <a:xfrm>
            <a:off x="1943388" y="3705775"/>
            <a:ext cx="2143800" cy="78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41" name="Google Shape;41;p5"/>
          <p:cNvGrpSpPr/>
          <p:nvPr/>
        </p:nvGrpSpPr>
        <p:grpSpPr>
          <a:xfrm flipH="1">
            <a:off x="8220025" y="-1144350"/>
            <a:ext cx="670525" cy="3239750"/>
            <a:chOff x="146675" y="378750"/>
            <a:chExt cx="670525" cy="3239750"/>
          </a:xfrm>
        </p:grpSpPr>
        <p:sp>
          <p:nvSpPr>
            <p:cNvPr id="42" name="Google Shape;42;p5"/>
            <p:cNvSpPr/>
            <p:nvPr/>
          </p:nvSpPr>
          <p:spPr>
            <a:xfrm>
              <a:off x="540000" y="138650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146675" y="37875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 name="Google Shape;44;p5"/>
          <p:cNvGrpSpPr/>
          <p:nvPr/>
        </p:nvGrpSpPr>
        <p:grpSpPr>
          <a:xfrm>
            <a:off x="253450" y="2480700"/>
            <a:ext cx="670525" cy="3239750"/>
            <a:chOff x="146675" y="378750"/>
            <a:chExt cx="670525" cy="3239750"/>
          </a:xfrm>
        </p:grpSpPr>
        <p:sp>
          <p:nvSpPr>
            <p:cNvPr id="45" name="Google Shape;45;p5"/>
            <p:cNvSpPr/>
            <p:nvPr/>
          </p:nvSpPr>
          <p:spPr>
            <a:xfrm>
              <a:off x="540000" y="138650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146675" y="37875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6"/>
          <p:cNvSpPr txBox="1"/>
          <p:nvPr>
            <p:ph type="title"/>
          </p:nvPr>
        </p:nvSpPr>
        <p:spPr>
          <a:xfrm>
            <a:off x="540000" y="445025"/>
            <a:ext cx="4026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grpSp>
        <p:nvGrpSpPr>
          <p:cNvPr id="49" name="Google Shape;49;p6"/>
          <p:cNvGrpSpPr/>
          <p:nvPr/>
        </p:nvGrpSpPr>
        <p:grpSpPr>
          <a:xfrm flipH="1" rot="5400000">
            <a:off x="7721400" y="-1028975"/>
            <a:ext cx="670525" cy="3239750"/>
            <a:chOff x="146675" y="378750"/>
            <a:chExt cx="670525" cy="3239750"/>
          </a:xfrm>
        </p:grpSpPr>
        <p:sp>
          <p:nvSpPr>
            <p:cNvPr id="50" name="Google Shape;50;p6"/>
            <p:cNvSpPr/>
            <p:nvPr/>
          </p:nvSpPr>
          <p:spPr>
            <a:xfrm>
              <a:off x="540000" y="138650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a:off x="146675" y="37875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52" name="Shape 52"/>
        <p:cNvGrpSpPr/>
        <p:nvPr/>
      </p:nvGrpSpPr>
      <p:grpSpPr>
        <a:xfrm>
          <a:off x="0" y="0"/>
          <a:ext cx="0" cy="0"/>
          <a:chOff x="0" y="0"/>
          <a:chExt cx="0" cy="0"/>
        </a:xfrm>
      </p:grpSpPr>
      <p:sp>
        <p:nvSpPr>
          <p:cNvPr id="53" name="Google Shape;53;p7"/>
          <p:cNvSpPr txBox="1"/>
          <p:nvPr>
            <p:ph type="title"/>
          </p:nvPr>
        </p:nvSpPr>
        <p:spPr>
          <a:xfrm>
            <a:off x="4681300" y="2325538"/>
            <a:ext cx="3503400" cy="608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solidFill>
                  <a:schemeClr val="lt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4" name="Google Shape;54;p7"/>
          <p:cNvSpPr txBox="1"/>
          <p:nvPr>
            <p:ph idx="1" type="subTitle"/>
          </p:nvPr>
        </p:nvSpPr>
        <p:spPr>
          <a:xfrm>
            <a:off x="4681300" y="2819280"/>
            <a:ext cx="2818800" cy="84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lt2"/>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55" name="Google Shape;55;p7"/>
          <p:cNvGrpSpPr/>
          <p:nvPr/>
        </p:nvGrpSpPr>
        <p:grpSpPr>
          <a:xfrm flipH="1">
            <a:off x="540000" y="2447350"/>
            <a:ext cx="1063850" cy="3239750"/>
            <a:chOff x="146675" y="378750"/>
            <a:chExt cx="1063850" cy="3239750"/>
          </a:xfrm>
        </p:grpSpPr>
        <p:sp>
          <p:nvSpPr>
            <p:cNvPr id="56" name="Google Shape;56;p7"/>
            <p:cNvSpPr/>
            <p:nvPr/>
          </p:nvSpPr>
          <p:spPr>
            <a:xfrm>
              <a:off x="933325" y="973925"/>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p:nvPr/>
          </p:nvSpPr>
          <p:spPr>
            <a:xfrm>
              <a:off x="540000" y="138650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p:nvPr/>
          </p:nvSpPr>
          <p:spPr>
            <a:xfrm>
              <a:off x="146675" y="37875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9" name="Shape 59"/>
        <p:cNvGrpSpPr/>
        <p:nvPr/>
      </p:nvGrpSpPr>
      <p:grpSpPr>
        <a:xfrm>
          <a:off x="0" y="0"/>
          <a:ext cx="0" cy="0"/>
          <a:chOff x="0" y="0"/>
          <a:chExt cx="0" cy="0"/>
        </a:xfrm>
      </p:grpSpPr>
      <p:sp>
        <p:nvSpPr>
          <p:cNvPr id="60" name="Google Shape;60;p8"/>
          <p:cNvSpPr txBox="1"/>
          <p:nvPr>
            <p:ph type="title"/>
          </p:nvPr>
        </p:nvSpPr>
        <p:spPr>
          <a:xfrm>
            <a:off x="540000" y="1664375"/>
            <a:ext cx="8064000" cy="159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7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1" name="Google Shape;61;p8"/>
          <p:cNvSpPr txBox="1"/>
          <p:nvPr>
            <p:ph idx="1" type="subTitle"/>
          </p:nvPr>
        </p:nvSpPr>
        <p:spPr>
          <a:xfrm>
            <a:off x="1224150" y="3106275"/>
            <a:ext cx="6695700" cy="386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None/>
              <a:defRPr sz="1400"/>
            </a:lvl1pPr>
            <a:lvl2pPr lvl="1" rtl="0" algn="ctr">
              <a:lnSpc>
                <a:spcPct val="100000"/>
              </a:lnSpc>
              <a:spcBef>
                <a:spcPts val="160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62" name="Google Shape;62;p8"/>
          <p:cNvGrpSpPr/>
          <p:nvPr/>
        </p:nvGrpSpPr>
        <p:grpSpPr>
          <a:xfrm flipH="1" rot="5400000">
            <a:off x="8107100" y="-830750"/>
            <a:ext cx="1063850" cy="3239750"/>
            <a:chOff x="146675" y="378750"/>
            <a:chExt cx="1063850" cy="3239750"/>
          </a:xfrm>
        </p:grpSpPr>
        <p:sp>
          <p:nvSpPr>
            <p:cNvPr id="63" name="Google Shape;63;p8"/>
            <p:cNvSpPr/>
            <p:nvPr/>
          </p:nvSpPr>
          <p:spPr>
            <a:xfrm>
              <a:off x="933325" y="973925"/>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8"/>
            <p:cNvSpPr/>
            <p:nvPr/>
          </p:nvSpPr>
          <p:spPr>
            <a:xfrm>
              <a:off x="540000" y="138650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a:off x="146675" y="37875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8"/>
          <p:cNvGrpSpPr/>
          <p:nvPr/>
        </p:nvGrpSpPr>
        <p:grpSpPr>
          <a:xfrm rot="5400000">
            <a:off x="200925" y="2751700"/>
            <a:ext cx="1063850" cy="3239750"/>
            <a:chOff x="146675" y="378750"/>
            <a:chExt cx="1063850" cy="3239750"/>
          </a:xfrm>
        </p:grpSpPr>
        <p:sp>
          <p:nvSpPr>
            <p:cNvPr id="67" name="Google Shape;67;p8"/>
            <p:cNvSpPr/>
            <p:nvPr/>
          </p:nvSpPr>
          <p:spPr>
            <a:xfrm>
              <a:off x="933325" y="973925"/>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540000" y="138650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a:off x="146675" y="37875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0" name="Shape 70"/>
        <p:cNvGrpSpPr/>
        <p:nvPr/>
      </p:nvGrpSpPr>
      <p:grpSpPr>
        <a:xfrm>
          <a:off x="0" y="0"/>
          <a:ext cx="0" cy="0"/>
          <a:chOff x="0" y="0"/>
          <a:chExt cx="0" cy="0"/>
        </a:xfrm>
      </p:grpSpPr>
      <p:sp>
        <p:nvSpPr>
          <p:cNvPr id="71" name="Google Shape;71;p9"/>
          <p:cNvSpPr txBox="1"/>
          <p:nvPr>
            <p:ph type="title"/>
          </p:nvPr>
        </p:nvSpPr>
        <p:spPr>
          <a:xfrm>
            <a:off x="763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2" name="Google Shape;72;p9"/>
          <p:cNvSpPr txBox="1"/>
          <p:nvPr>
            <p:ph idx="1" type="subTitle"/>
          </p:nvPr>
        </p:nvSpPr>
        <p:spPr>
          <a:xfrm>
            <a:off x="763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73" name="Google Shape;73;p9"/>
          <p:cNvGrpSpPr/>
          <p:nvPr/>
        </p:nvGrpSpPr>
        <p:grpSpPr>
          <a:xfrm rot="5400000">
            <a:off x="7440475" y="2721975"/>
            <a:ext cx="1063850" cy="3239750"/>
            <a:chOff x="146675" y="378750"/>
            <a:chExt cx="1063850" cy="3239750"/>
          </a:xfrm>
        </p:grpSpPr>
        <p:sp>
          <p:nvSpPr>
            <p:cNvPr id="74" name="Google Shape;74;p9"/>
            <p:cNvSpPr/>
            <p:nvPr/>
          </p:nvSpPr>
          <p:spPr>
            <a:xfrm>
              <a:off x="933325" y="973925"/>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9"/>
            <p:cNvSpPr/>
            <p:nvPr/>
          </p:nvSpPr>
          <p:spPr>
            <a:xfrm>
              <a:off x="540000" y="138650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p:nvPr/>
          </p:nvSpPr>
          <p:spPr>
            <a:xfrm>
              <a:off x="146675" y="37875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77" name="Shape 77"/>
        <p:cNvGrpSpPr/>
        <p:nvPr/>
      </p:nvGrpSpPr>
      <p:grpSpPr>
        <a:xfrm>
          <a:off x="0" y="0"/>
          <a:ext cx="0" cy="0"/>
          <a:chOff x="0" y="0"/>
          <a:chExt cx="0" cy="0"/>
        </a:xfrm>
      </p:grpSpPr>
      <p:sp>
        <p:nvSpPr>
          <p:cNvPr id="78" name="Google Shape;78;p10"/>
          <p:cNvSpPr txBox="1"/>
          <p:nvPr>
            <p:ph type="title"/>
          </p:nvPr>
        </p:nvSpPr>
        <p:spPr>
          <a:xfrm>
            <a:off x="664325" y="540000"/>
            <a:ext cx="3612300" cy="2289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800"/>
              <a:buNone/>
              <a:defRPr sz="3500">
                <a:solidFill>
                  <a:schemeClr val="lt1"/>
                </a:solidFill>
              </a:defRPr>
            </a:lvl1pPr>
            <a:lvl2pPr lvl="1" rtl="0">
              <a:spcBef>
                <a:spcPts val="160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9" name="Google Shape;79;p10"/>
          <p:cNvGrpSpPr/>
          <p:nvPr/>
        </p:nvGrpSpPr>
        <p:grpSpPr>
          <a:xfrm flipH="1" rot="-5400000">
            <a:off x="8107100" y="2751700"/>
            <a:ext cx="1063850" cy="3239750"/>
            <a:chOff x="146675" y="378750"/>
            <a:chExt cx="1063850" cy="3239750"/>
          </a:xfrm>
        </p:grpSpPr>
        <p:sp>
          <p:nvSpPr>
            <p:cNvPr id="80" name="Google Shape;80;p10"/>
            <p:cNvSpPr/>
            <p:nvPr/>
          </p:nvSpPr>
          <p:spPr>
            <a:xfrm>
              <a:off x="933325" y="973925"/>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0"/>
            <p:cNvSpPr/>
            <p:nvPr/>
          </p:nvSpPr>
          <p:spPr>
            <a:xfrm>
              <a:off x="540000" y="138650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0"/>
            <p:cNvSpPr/>
            <p:nvPr/>
          </p:nvSpPr>
          <p:spPr>
            <a:xfrm>
              <a:off x="146675" y="37875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40000" y="435900"/>
            <a:ext cx="80640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540000" y="1152475"/>
            <a:ext cx="80640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1pPr>
            <a:lvl2pPr indent="-317500" lvl="1" marL="914400" rtl="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indent="-317500" lvl="2" marL="1371600" rtl="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indent="-317500" lvl="3" marL="1828800" rtl="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indent="-317500" lvl="4" marL="2286000" rtl="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indent="-317500" lvl="5" marL="2743200" rtl="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indent="-317500" lvl="6" marL="3200400" rtl="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indent="-317500" lvl="7" marL="3657600" rtl="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indent="-317500" lvl="8" marL="4114800" rtl="0">
              <a:lnSpc>
                <a:spcPct val="115000"/>
              </a:lnSpc>
              <a:spcBef>
                <a:spcPts val="1600"/>
              </a:spcBef>
              <a:spcAft>
                <a:spcPts val="1600"/>
              </a:spcAft>
              <a:buClr>
                <a:schemeClr val="dk2"/>
              </a:buClr>
              <a:buSzPts val="1400"/>
              <a:buFont typeface="Raleway"/>
              <a:buChar char="■"/>
              <a:defRPr>
                <a:solidFill>
                  <a:schemeClr val="dk2"/>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orient="horz" pos="2900">
          <p15:clr>
            <a:srgbClr val="EA4335"/>
          </p15:clr>
        </p15:guide>
        <p15:guide id="3" pos="340">
          <p15:clr>
            <a:srgbClr val="EA4335"/>
          </p15:clr>
        </p15:guide>
        <p15:guide id="4" pos="542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 Id="rId3" Type="http://schemas.openxmlformats.org/officeDocument/2006/relationships/hyperlink" Target="mailto:muchfihermanaji@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 Id="rId3" Type="http://schemas.openxmlformats.org/officeDocument/2006/relationships/hyperlink" Target="https://blog.metoffice.gov.uk/2012/02/15/what-is-feels-like-temperature/#:~:text=Our%20'feels%20like'%20temperature%20takes,human%20body%20actually%20feels%20temperature.&amp;text=Conversely%20on%20a%20humid%20day,would%20suggest%20on%20their%20own" TargetMode="External"/><Relationship Id="rId4" Type="http://schemas.openxmlformats.org/officeDocument/2006/relationships/hyperlink" Target="https://www.gov.uk/bank-holidays" TargetMode="External"/><Relationship Id="rId5" Type="http://schemas.openxmlformats.org/officeDocument/2006/relationships/hyperlink" Target="https://www.accuweather.com/en/weather-news/what-are-the-best-worst-weather-conditions-for-cycling-2/432641#:~:text=Some%20would%20prefer%20to%20ride,most%2C%20according%20to%20USA%20Cycling" TargetMode="External"/><Relationship Id="rId6" Type="http://schemas.openxmlformats.org/officeDocument/2006/relationships/hyperlink" Target="https://www.independent.co.uk/news/uk/home-news/uk-weather-london-flooding-floods-south-east-pictures-forecast-a7097316.html" TargetMode="External"/><Relationship Id="rId7" Type="http://schemas.openxmlformats.org/officeDocument/2006/relationships/hyperlink" Target="https://www.theguardian.com/cities/2019/feb/22/life-cycle-is-it-the-end-for-britains-dockless-bike-scheme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1.jpg"/><Relationship Id="rId4"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hyperlink" Target="https://www.kaggle.com/hmavrodiev/london-bike-sharing-dataset" TargetMode="External"/><Relationship Id="rId4" Type="http://schemas.openxmlformats.org/officeDocument/2006/relationships/hyperlink" Target="https://cycling.data.tfl.gov.uk/" TargetMode="External"/><Relationship Id="rId5"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jpg"/><Relationship Id="rId4"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9.xml"/><Relationship Id="rId3" Type="http://schemas.openxmlformats.org/officeDocument/2006/relationships/hyperlink" Target="mailto:muchfihermanaji@gmail.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0.xml"/><Relationship Id="rId3" Type="http://schemas.openxmlformats.org/officeDocument/2006/relationships/hyperlink" Target="https://blog.metoffice.gov.uk/2012/02/15/what-is-feels-like-temperature/#:~:text=Our%20'feels%20like'%20temperature%20takes,human%20body%20actually%20feels%20temperature.&amp;text=Conversely%20on%20a%20humid%20day,would%20suggest%20on%20their%20own" TargetMode="External"/><Relationship Id="rId4" Type="http://schemas.openxmlformats.org/officeDocument/2006/relationships/hyperlink" Target="https://www.gov.uk/bank-holidays" TargetMode="External"/><Relationship Id="rId5" Type="http://schemas.openxmlformats.org/officeDocument/2006/relationships/hyperlink" Target="https://www.accuweather.com/en/weather-news/what-are-the-best-worst-weather-conditions-for-cycling-2/432641#:~:text=Some%20would%20prefer%20to%20ride,most%2C%20according%20to%20USA%20Cycling" TargetMode="External"/><Relationship Id="rId6" Type="http://schemas.openxmlformats.org/officeDocument/2006/relationships/hyperlink" Target="https://www.independent.co.uk/news/uk/home-news/uk-weather-london-flooding-floods-south-east-pictures-forecast-a7097316.html" TargetMode="External"/><Relationship Id="rId7" Type="http://schemas.openxmlformats.org/officeDocument/2006/relationships/hyperlink" Target="https://www.theguardian.com/cities/2019/feb/22/life-cycle-is-it-the-end-for-britains-dockless-bike-schem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hyperlink" Target="https://www.kaggle.com/hmavrodiev/london-bike-sharing-dataset" TargetMode="External"/><Relationship Id="rId4" Type="http://schemas.openxmlformats.org/officeDocument/2006/relationships/hyperlink" Target="https://cycling.data.tfl.gov.uk/" TargetMode="External"/><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3"/>
          <p:cNvSpPr txBox="1"/>
          <p:nvPr>
            <p:ph type="ctrTitle"/>
          </p:nvPr>
        </p:nvSpPr>
        <p:spPr>
          <a:xfrm>
            <a:off x="1169999" y="1330925"/>
            <a:ext cx="68040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t>Bike Share Availability Prediction in London</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2"/>
          <p:cNvSpPr txBox="1"/>
          <p:nvPr>
            <p:ph type="title"/>
          </p:nvPr>
        </p:nvSpPr>
        <p:spPr>
          <a:xfrm>
            <a:off x="143100" y="89125"/>
            <a:ext cx="9000900" cy="4850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t>- "timestamp" - timestamp field for grouping the data</a:t>
            </a:r>
            <a:endParaRPr sz="1100"/>
          </a:p>
          <a:p>
            <a:pPr indent="0" lvl="0" marL="0" rtl="0" algn="l">
              <a:lnSpc>
                <a:spcPct val="100000"/>
              </a:lnSpc>
              <a:spcBef>
                <a:spcPts val="1600"/>
              </a:spcBef>
              <a:spcAft>
                <a:spcPts val="0"/>
              </a:spcAft>
              <a:buNone/>
            </a:pPr>
            <a:r>
              <a:rPr lang="en" sz="1100"/>
              <a:t>- "cnt" - the count of a new bike shares</a:t>
            </a:r>
            <a:endParaRPr sz="1100"/>
          </a:p>
          <a:p>
            <a:pPr indent="0" lvl="0" marL="0" rtl="0" algn="l">
              <a:lnSpc>
                <a:spcPct val="100000"/>
              </a:lnSpc>
              <a:spcBef>
                <a:spcPts val="1600"/>
              </a:spcBef>
              <a:spcAft>
                <a:spcPts val="0"/>
              </a:spcAft>
              <a:buNone/>
            </a:pPr>
            <a:r>
              <a:rPr lang="en" sz="1100"/>
              <a:t>- "t1" - real temperature in C</a:t>
            </a:r>
            <a:endParaRPr sz="1100"/>
          </a:p>
          <a:p>
            <a:pPr indent="0" lvl="0" marL="0" rtl="0" algn="l">
              <a:lnSpc>
                <a:spcPct val="100000"/>
              </a:lnSpc>
              <a:spcBef>
                <a:spcPts val="1600"/>
              </a:spcBef>
              <a:spcAft>
                <a:spcPts val="0"/>
              </a:spcAft>
              <a:buNone/>
            </a:pPr>
            <a:r>
              <a:rPr lang="en" sz="1100"/>
              <a:t>- "t2" - temperature in C "feels like"</a:t>
            </a:r>
            <a:endParaRPr sz="1100"/>
          </a:p>
          <a:p>
            <a:pPr indent="0" lvl="0" marL="0" rtl="0" algn="l">
              <a:lnSpc>
                <a:spcPct val="100000"/>
              </a:lnSpc>
              <a:spcBef>
                <a:spcPts val="1600"/>
              </a:spcBef>
              <a:spcAft>
                <a:spcPts val="0"/>
              </a:spcAft>
              <a:buNone/>
            </a:pPr>
            <a:r>
              <a:rPr lang="en" sz="1100"/>
              <a:t>- "hum" - humidity in percentage</a:t>
            </a:r>
            <a:endParaRPr sz="1100"/>
          </a:p>
          <a:p>
            <a:pPr indent="0" lvl="0" marL="0" rtl="0" algn="l">
              <a:lnSpc>
                <a:spcPct val="100000"/>
              </a:lnSpc>
              <a:spcBef>
                <a:spcPts val="1600"/>
              </a:spcBef>
              <a:spcAft>
                <a:spcPts val="0"/>
              </a:spcAft>
              <a:buNone/>
            </a:pPr>
            <a:r>
              <a:rPr lang="en" sz="1100"/>
              <a:t>- "windspeed" - wind speed in km/h</a:t>
            </a:r>
            <a:endParaRPr sz="1100"/>
          </a:p>
          <a:p>
            <a:pPr indent="0" lvl="0" marL="0" rtl="0" algn="l">
              <a:lnSpc>
                <a:spcPct val="100000"/>
              </a:lnSpc>
              <a:spcBef>
                <a:spcPts val="1600"/>
              </a:spcBef>
              <a:spcAft>
                <a:spcPts val="0"/>
              </a:spcAft>
              <a:buNone/>
            </a:pPr>
            <a:r>
              <a:rPr lang="en" sz="1100"/>
              <a:t>- "weathercode" - category of the weather</a:t>
            </a:r>
            <a:endParaRPr sz="1100"/>
          </a:p>
          <a:p>
            <a:pPr indent="0" lvl="0" marL="0" rtl="0" algn="l">
              <a:lnSpc>
                <a:spcPct val="100000"/>
              </a:lnSpc>
              <a:spcBef>
                <a:spcPts val="1600"/>
              </a:spcBef>
              <a:spcAft>
                <a:spcPts val="0"/>
              </a:spcAft>
              <a:buNone/>
            </a:pPr>
            <a:r>
              <a:rPr lang="en" sz="1100"/>
              <a:t>- "isholiday" - boolean field - 1 holiday / 0 non holiday</a:t>
            </a:r>
            <a:endParaRPr sz="1100"/>
          </a:p>
          <a:p>
            <a:pPr indent="0" lvl="0" marL="0" rtl="0" algn="l">
              <a:lnSpc>
                <a:spcPct val="100000"/>
              </a:lnSpc>
              <a:spcBef>
                <a:spcPts val="1600"/>
              </a:spcBef>
              <a:spcAft>
                <a:spcPts val="0"/>
              </a:spcAft>
              <a:buNone/>
            </a:pPr>
            <a:r>
              <a:rPr lang="en" sz="1100"/>
              <a:t>- "isweekend" - boolean field - 1 if the day is weekend</a:t>
            </a:r>
            <a:endParaRPr sz="1100"/>
          </a:p>
          <a:p>
            <a:pPr indent="0" lvl="0" marL="0" rtl="0" algn="l">
              <a:lnSpc>
                <a:spcPct val="100000"/>
              </a:lnSpc>
              <a:spcBef>
                <a:spcPts val="1600"/>
              </a:spcBef>
              <a:spcAft>
                <a:spcPts val="0"/>
              </a:spcAft>
              <a:buNone/>
            </a:pPr>
            <a:r>
              <a:rPr lang="en" sz="1100"/>
              <a:t>- "season" - category field meteorological seasons: 0-spring ; 1-summer; 2-fall; 3-winter.</a:t>
            </a:r>
            <a:endParaRPr sz="1100"/>
          </a:p>
          <a:p>
            <a:pPr indent="0" lvl="0" marL="0" rtl="0" algn="l">
              <a:lnSpc>
                <a:spcPct val="100000"/>
              </a:lnSpc>
              <a:spcBef>
                <a:spcPts val="1600"/>
              </a:spcBef>
              <a:spcAft>
                <a:spcPts val="0"/>
              </a:spcAft>
              <a:buNone/>
            </a:pPr>
            <a:r>
              <a:rPr lang="en" sz="1100"/>
              <a:t>- "weathe_code" category description:</a:t>
            </a:r>
            <a:endParaRPr sz="1100"/>
          </a:p>
          <a:p>
            <a:pPr indent="0" lvl="0" marL="0" rtl="0" algn="l">
              <a:lnSpc>
                <a:spcPct val="100000"/>
              </a:lnSpc>
              <a:spcBef>
                <a:spcPts val="1600"/>
              </a:spcBef>
              <a:spcAft>
                <a:spcPts val="0"/>
              </a:spcAft>
              <a:buNone/>
            </a:pPr>
            <a:r>
              <a:rPr lang="en" sz="1100"/>
              <a:t>- 1 = Clear ; mostly clear but have some values with haze/fog/patches of fog/ fog in vicinity 2 = scattered clouds / few clouds 3 = Broken clouds 4 = Cloudy 7 = Rain/ light Rain shower/ Light rain 10 = rain with thunderstorm 26 = snowfall 94 = Freezing Fog</a:t>
            </a:r>
            <a:endParaRPr sz="1100"/>
          </a:p>
          <a:p>
            <a:pPr indent="0" lvl="0" marL="0" rtl="0" algn="l">
              <a:lnSpc>
                <a:spcPct val="100000"/>
              </a:lnSpc>
              <a:spcBef>
                <a:spcPts val="1600"/>
              </a:spcBef>
              <a:spcAft>
                <a:spcPts val="1600"/>
              </a:spcAft>
              <a:buNone/>
            </a:pPr>
            <a:r>
              <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3"/>
          <p:cNvSpPr txBox="1"/>
          <p:nvPr>
            <p:ph type="title"/>
          </p:nvPr>
        </p:nvSpPr>
        <p:spPr>
          <a:xfrm>
            <a:off x="725850" y="2325538"/>
            <a:ext cx="3503400" cy="60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299" name="Google Shape;299;p33"/>
          <p:cNvSpPr txBox="1"/>
          <p:nvPr>
            <p:ph idx="2" type="title"/>
          </p:nvPr>
        </p:nvSpPr>
        <p:spPr>
          <a:xfrm>
            <a:off x="725850" y="1715538"/>
            <a:ext cx="1217400" cy="68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4"/>
          <p:cNvSpPr/>
          <p:nvPr/>
        </p:nvSpPr>
        <p:spPr>
          <a:xfrm flipH="1" rot="-5400000">
            <a:off x="1495800" y="-1392025"/>
            <a:ext cx="473400" cy="42468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4"/>
          <p:cNvSpPr txBox="1"/>
          <p:nvPr>
            <p:ph type="title"/>
          </p:nvPr>
        </p:nvSpPr>
        <p:spPr>
          <a:xfrm>
            <a:off x="763900" y="445025"/>
            <a:ext cx="806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Montserrat"/>
                <a:ea typeface="Montserrat"/>
                <a:cs typeface="Montserrat"/>
                <a:sym typeface="Montserrat"/>
              </a:rPr>
              <a:t>Target</a:t>
            </a:r>
            <a:endParaRPr>
              <a:solidFill>
                <a:schemeClr val="lt2"/>
              </a:solidFill>
              <a:latin typeface="Montserrat"/>
              <a:ea typeface="Montserrat"/>
              <a:cs typeface="Montserrat"/>
              <a:sym typeface="Montserrat"/>
            </a:endParaRPr>
          </a:p>
        </p:txBody>
      </p:sp>
      <p:pic>
        <p:nvPicPr>
          <p:cNvPr id="306" name="Google Shape;306;p34"/>
          <p:cNvPicPr preferRelativeResize="0"/>
          <p:nvPr/>
        </p:nvPicPr>
        <p:blipFill>
          <a:blip r:embed="rId3">
            <a:alphaModFix/>
          </a:blip>
          <a:stretch>
            <a:fillRect/>
          </a:stretch>
        </p:blipFill>
        <p:spPr>
          <a:xfrm>
            <a:off x="763900" y="1259250"/>
            <a:ext cx="7840100" cy="349404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5"/>
          <p:cNvSpPr txBox="1"/>
          <p:nvPr>
            <p:ph idx="1" type="subTitle"/>
          </p:nvPr>
        </p:nvSpPr>
        <p:spPr>
          <a:xfrm>
            <a:off x="5750862" y="1031650"/>
            <a:ext cx="2360100" cy="35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Bike Share by Feels Like</a:t>
            </a:r>
            <a:endParaRPr/>
          </a:p>
        </p:txBody>
      </p:sp>
      <p:sp>
        <p:nvSpPr>
          <p:cNvPr id="312" name="Google Shape;312;p35"/>
          <p:cNvSpPr txBox="1"/>
          <p:nvPr>
            <p:ph idx="3" type="subTitle"/>
          </p:nvPr>
        </p:nvSpPr>
        <p:spPr>
          <a:xfrm>
            <a:off x="-100062" y="1031650"/>
            <a:ext cx="2360100" cy="357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Bike Share by Actual Temperature</a:t>
            </a:r>
            <a:endParaRPr/>
          </a:p>
        </p:txBody>
      </p:sp>
      <p:pic>
        <p:nvPicPr>
          <p:cNvPr id="313" name="Google Shape;313;p35"/>
          <p:cNvPicPr preferRelativeResize="0"/>
          <p:nvPr/>
        </p:nvPicPr>
        <p:blipFill>
          <a:blip r:embed="rId3">
            <a:alphaModFix/>
          </a:blip>
          <a:stretch>
            <a:fillRect/>
          </a:stretch>
        </p:blipFill>
        <p:spPr>
          <a:xfrm>
            <a:off x="0" y="2190325"/>
            <a:ext cx="9144001" cy="2953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6"/>
          <p:cNvSpPr txBox="1"/>
          <p:nvPr>
            <p:ph type="title"/>
          </p:nvPr>
        </p:nvSpPr>
        <p:spPr>
          <a:xfrm>
            <a:off x="540000" y="445025"/>
            <a:ext cx="521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Bike Share by Wind Speed</a:t>
            </a:r>
            <a:endParaRPr/>
          </a:p>
        </p:txBody>
      </p:sp>
      <p:sp>
        <p:nvSpPr>
          <p:cNvPr id="319" name="Google Shape;319;p36"/>
          <p:cNvSpPr txBox="1"/>
          <p:nvPr>
            <p:ph idx="1" type="body"/>
          </p:nvPr>
        </p:nvSpPr>
        <p:spPr>
          <a:xfrm>
            <a:off x="540000" y="1056575"/>
            <a:ext cx="8064000" cy="35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20" name="Google Shape;320;p36"/>
          <p:cNvPicPr preferRelativeResize="0"/>
          <p:nvPr/>
        </p:nvPicPr>
        <p:blipFill>
          <a:blip r:embed="rId3">
            <a:alphaModFix/>
          </a:blip>
          <a:stretch>
            <a:fillRect/>
          </a:stretch>
        </p:blipFill>
        <p:spPr>
          <a:xfrm>
            <a:off x="700250" y="1056575"/>
            <a:ext cx="8084450" cy="3714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7"/>
          <p:cNvSpPr txBox="1"/>
          <p:nvPr>
            <p:ph type="title"/>
          </p:nvPr>
        </p:nvSpPr>
        <p:spPr>
          <a:xfrm>
            <a:off x="540000" y="445025"/>
            <a:ext cx="521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Bike Share by Humidity</a:t>
            </a:r>
            <a:endParaRPr/>
          </a:p>
        </p:txBody>
      </p:sp>
      <p:pic>
        <p:nvPicPr>
          <p:cNvPr id="326" name="Google Shape;326;p37"/>
          <p:cNvPicPr preferRelativeResize="0"/>
          <p:nvPr/>
        </p:nvPicPr>
        <p:blipFill>
          <a:blip r:embed="rId3">
            <a:alphaModFix/>
          </a:blip>
          <a:stretch>
            <a:fillRect/>
          </a:stretch>
        </p:blipFill>
        <p:spPr>
          <a:xfrm>
            <a:off x="459025" y="1126625"/>
            <a:ext cx="8058300" cy="3476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8"/>
          <p:cNvSpPr txBox="1"/>
          <p:nvPr>
            <p:ph type="title"/>
          </p:nvPr>
        </p:nvSpPr>
        <p:spPr>
          <a:xfrm>
            <a:off x="540000" y="445025"/>
            <a:ext cx="521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Bike Share by Weather</a:t>
            </a:r>
            <a:endParaRPr/>
          </a:p>
        </p:txBody>
      </p:sp>
      <p:pic>
        <p:nvPicPr>
          <p:cNvPr id="332" name="Google Shape;332;p38"/>
          <p:cNvPicPr preferRelativeResize="0"/>
          <p:nvPr/>
        </p:nvPicPr>
        <p:blipFill>
          <a:blip r:embed="rId3">
            <a:alphaModFix/>
          </a:blip>
          <a:stretch>
            <a:fillRect/>
          </a:stretch>
        </p:blipFill>
        <p:spPr>
          <a:xfrm>
            <a:off x="176825" y="1248150"/>
            <a:ext cx="8967175" cy="2647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9"/>
          <p:cNvSpPr txBox="1"/>
          <p:nvPr>
            <p:ph type="title"/>
          </p:nvPr>
        </p:nvSpPr>
        <p:spPr>
          <a:xfrm>
            <a:off x="540000" y="445025"/>
            <a:ext cx="521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Bike share by holiday</a:t>
            </a:r>
            <a:endParaRPr/>
          </a:p>
        </p:txBody>
      </p:sp>
      <p:pic>
        <p:nvPicPr>
          <p:cNvPr id="338" name="Google Shape;338;p39"/>
          <p:cNvPicPr preferRelativeResize="0"/>
          <p:nvPr/>
        </p:nvPicPr>
        <p:blipFill>
          <a:blip r:embed="rId3">
            <a:alphaModFix/>
          </a:blip>
          <a:stretch>
            <a:fillRect/>
          </a:stretch>
        </p:blipFill>
        <p:spPr>
          <a:xfrm>
            <a:off x="0" y="1017725"/>
            <a:ext cx="8848349" cy="3298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0"/>
          <p:cNvSpPr txBox="1"/>
          <p:nvPr>
            <p:ph type="title"/>
          </p:nvPr>
        </p:nvSpPr>
        <p:spPr>
          <a:xfrm>
            <a:off x="0" y="406825"/>
            <a:ext cx="5640000" cy="5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Comparison of between Holiday and Non Holiday</a:t>
            </a:r>
            <a:endParaRPr sz="1600"/>
          </a:p>
          <a:p>
            <a:pPr indent="0" lvl="0" marL="0" rtl="0" algn="l">
              <a:spcBef>
                <a:spcPts val="0"/>
              </a:spcBef>
              <a:spcAft>
                <a:spcPts val="0"/>
              </a:spcAft>
              <a:buNone/>
            </a:pPr>
            <a:r>
              <a:t/>
            </a:r>
            <a:endParaRPr sz="1600"/>
          </a:p>
        </p:txBody>
      </p:sp>
      <p:pic>
        <p:nvPicPr>
          <p:cNvPr id="344" name="Google Shape;344;p40"/>
          <p:cNvPicPr preferRelativeResize="0"/>
          <p:nvPr/>
        </p:nvPicPr>
        <p:blipFill>
          <a:blip r:embed="rId3">
            <a:alphaModFix/>
          </a:blip>
          <a:stretch>
            <a:fillRect/>
          </a:stretch>
        </p:blipFill>
        <p:spPr>
          <a:xfrm>
            <a:off x="-12" y="1116638"/>
            <a:ext cx="8886825" cy="3419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1"/>
          <p:cNvSpPr txBox="1"/>
          <p:nvPr>
            <p:ph type="title"/>
          </p:nvPr>
        </p:nvSpPr>
        <p:spPr>
          <a:xfrm>
            <a:off x="540000" y="445025"/>
            <a:ext cx="521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Bike Share by Day</a:t>
            </a:r>
            <a:endParaRPr/>
          </a:p>
        </p:txBody>
      </p:sp>
      <p:pic>
        <p:nvPicPr>
          <p:cNvPr id="350" name="Google Shape;350;p41"/>
          <p:cNvPicPr preferRelativeResize="0"/>
          <p:nvPr/>
        </p:nvPicPr>
        <p:blipFill>
          <a:blip r:embed="rId3">
            <a:alphaModFix/>
          </a:blip>
          <a:stretch>
            <a:fillRect/>
          </a:stretch>
        </p:blipFill>
        <p:spPr>
          <a:xfrm>
            <a:off x="738050" y="1221050"/>
            <a:ext cx="6953250" cy="3019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ph type="title"/>
          </p:nvPr>
        </p:nvSpPr>
        <p:spPr>
          <a:xfrm>
            <a:off x="136175" y="2267400"/>
            <a:ext cx="2906700" cy="60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About Me</a:t>
            </a:r>
            <a:endParaRPr/>
          </a:p>
        </p:txBody>
      </p:sp>
      <p:sp>
        <p:nvSpPr>
          <p:cNvPr id="230" name="Google Shape;230;p24"/>
          <p:cNvSpPr txBox="1"/>
          <p:nvPr>
            <p:ph idx="1" type="subTitle"/>
          </p:nvPr>
        </p:nvSpPr>
        <p:spPr>
          <a:xfrm>
            <a:off x="3870375" y="1082250"/>
            <a:ext cx="4952400" cy="29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Muhammad Ismail Muchfi Herman Aji</a:t>
            </a:r>
            <a:endParaRPr/>
          </a:p>
          <a:p>
            <a:pPr indent="0" lvl="0" marL="0" rtl="0" algn="l">
              <a:spcBef>
                <a:spcPts val="1600"/>
              </a:spcBef>
              <a:spcAft>
                <a:spcPts val="0"/>
              </a:spcAft>
              <a:buNone/>
            </a:pPr>
            <a:r>
              <a:rPr lang="en"/>
              <a:t>Student JCDS 10 Purwadhika Jakarta</a:t>
            </a:r>
            <a:endParaRPr/>
          </a:p>
          <a:p>
            <a:pPr indent="0" lvl="0" marL="0" rtl="0" algn="l">
              <a:spcBef>
                <a:spcPts val="1600"/>
              </a:spcBef>
              <a:spcAft>
                <a:spcPts val="1600"/>
              </a:spcAft>
              <a:buNone/>
            </a:pPr>
            <a:r>
              <a:rPr lang="en"/>
              <a:t>Graduate with Double Degree from Universitas Gadjah Mada and Flinders University in International Relations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2"/>
          <p:cNvSpPr txBox="1"/>
          <p:nvPr>
            <p:ph type="title"/>
          </p:nvPr>
        </p:nvSpPr>
        <p:spPr>
          <a:xfrm>
            <a:off x="540000" y="445025"/>
            <a:ext cx="521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Bike Share by Season</a:t>
            </a:r>
            <a:endParaRPr/>
          </a:p>
        </p:txBody>
      </p:sp>
      <p:pic>
        <p:nvPicPr>
          <p:cNvPr id="356" name="Google Shape;356;p42"/>
          <p:cNvPicPr preferRelativeResize="0"/>
          <p:nvPr/>
        </p:nvPicPr>
        <p:blipFill>
          <a:blip r:embed="rId3">
            <a:alphaModFix/>
          </a:blip>
          <a:stretch>
            <a:fillRect/>
          </a:stretch>
        </p:blipFill>
        <p:spPr>
          <a:xfrm>
            <a:off x="79538" y="1056188"/>
            <a:ext cx="8982075" cy="3438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3"/>
          <p:cNvSpPr txBox="1"/>
          <p:nvPr>
            <p:ph type="title"/>
          </p:nvPr>
        </p:nvSpPr>
        <p:spPr>
          <a:xfrm>
            <a:off x="0" y="445025"/>
            <a:ext cx="575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Analysis on why summer is the best season</a:t>
            </a:r>
            <a:endParaRPr sz="1800"/>
          </a:p>
        </p:txBody>
      </p:sp>
      <p:pic>
        <p:nvPicPr>
          <p:cNvPr id="362" name="Google Shape;362;p43"/>
          <p:cNvPicPr preferRelativeResize="0"/>
          <p:nvPr/>
        </p:nvPicPr>
        <p:blipFill>
          <a:blip r:embed="rId3">
            <a:alphaModFix/>
          </a:blip>
          <a:stretch>
            <a:fillRect/>
          </a:stretch>
        </p:blipFill>
        <p:spPr>
          <a:xfrm>
            <a:off x="0" y="1017713"/>
            <a:ext cx="9144001" cy="33673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4"/>
          <p:cNvSpPr txBox="1"/>
          <p:nvPr>
            <p:ph type="title"/>
          </p:nvPr>
        </p:nvSpPr>
        <p:spPr>
          <a:xfrm>
            <a:off x="540000" y="445025"/>
            <a:ext cx="521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Bike Share by Month</a:t>
            </a:r>
            <a:endParaRPr/>
          </a:p>
        </p:txBody>
      </p:sp>
      <p:pic>
        <p:nvPicPr>
          <p:cNvPr id="368" name="Google Shape;368;p44"/>
          <p:cNvPicPr preferRelativeResize="0"/>
          <p:nvPr/>
        </p:nvPicPr>
        <p:blipFill>
          <a:blip r:embed="rId3">
            <a:alphaModFix/>
          </a:blip>
          <a:stretch>
            <a:fillRect/>
          </a:stretch>
        </p:blipFill>
        <p:spPr>
          <a:xfrm>
            <a:off x="0" y="1257970"/>
            <a:ext cx="9144000" cy="328961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5"/>
          <p:cNvSpPr txBox="1"/>
          <p:nvPr>
            <p:ph type="title"/>
          </p:nvPr>
        </p:nvSpPr>
        <p:spPr>
          <a:xfrm>
            <a:off x="540000" y="445025"/>
            <a:ext cx="521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Bike Share per Hour</a:t>
            </a:r>
            <a:endParaRPr/>
          </a:p>
        </p:txBody>
      </p:sp>
      <p:pic>
        <p:nvPicPr>
          <p:cNvPr id="374" name="Google Shape;374;p45"/>
          <p:cNvPicPr preferRelativeResize="0"/>
          <p:nvPr/>
        </p:nvPicPr>
        <p:blipFill>
          <a:blip r:embed="rId3">
            <a:alphaModFix/>
          </a:blip>
          <a:stretch>
            <a:fillRect/>
          </a:stretch>
        </p:blipFill>
        <p:spPr>
          <a:xfrm>
            <a:off x="0" y="1060898"/>
            <a:ext cx="9144000" cy="325560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6"/>
          <p:cNvSpPr txBox="1"/>
          <p:nvPr>
            <p:ph type="title"/>
          </p:nvPr>
        </p:nvSpPr>
        <p:spPr>
          <a:xfrm>
            <a:off x="76400" y="445025"/>
            <a:ext cx="567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Bike Share by Time and Day</a:t>
            </a:r>
            <a:endParaRPr/>
          </a:p>
        </p:txBody>
      </p:sp>
      <p:pic>
        <p:nvPicPr>
          <p:cNvPr id="380" name="Google Shape;380;p46"/>
          <p:cNvPicPr preferRelativeResize="0"/>
          <p:nvPr/>
        </p:nvPicPr>
        <p:blipFill>
          <a:blip r:embed="rId3">
            <a:alphaModFix/>
          </a:blip>
          <a:stretch>
            <a:fillRect/>
          </a:stretch>
        </p:blipFill>
        <p:spPr>
          <a:xfrm>
            <a:off x="0" y="1189900"/>
            <a:ext cx="8893001" cy="2705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7"/>
          <p:cNvSpPr txBox="1"/>
          <p:nvPr>
            <p:ph type="title"/>
          </p:nvPr>
        </p:nvSpPr>
        <p:spPr>
          <a:xfrm>
            <a:off x="540000" y="445025"/>
            <a:ext cx="521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Bike Share per Year</a:t>
            </a:r>
            <a:endParaRPr/>
          </a:p>
        </p:txBody>
      </p:sp>
      <p:pic>
        <p:nvPicPr>
          <p:cNvPr id="386" name="Google Shape;386;p47"/>
          <p:cNvPicPr preferRelativeResize="0"/>
          <p:nvPr/>
        </p:nvPicPr>
        <p:blipFill>
          <a:blip r:embed="rId3">
            <a:alphaModFix/>
          </a:blip>
          <a:stretch>
            <a:fillRect/>
          </a:stretch>
        </p:blipFill>
        <p:spPr>
          <a:xfrm>
            <a:off x="133388" y="1253625"/>
            <a:ext cx="8772525" cy="3152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8"/>
          <p:cNvSpPr/>
          <p:nvPr/>
        </p:nvSpPr>
        <p:spPr>
          <a:xfrm flipH="1" rot="-5400000">
            <a:off x="1034550" y="-930775"/>
            <a:ext cx="473400" cy="33243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8"/>
          <p:cNvSpPr txBox="1"/>
          <p:nvPr>
            <p:ph type="title"/>
          </p:nvPr>
        </p:nvSpPr>
        <p:spPr>
          <a:xfrm>
            <a:off x="540000" y="445025"/>
            <a:ext cx="442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93" name="Google Shape;393;p48"/>
          <p:cNvSpPr txBox="1"/>
          <p:nvPr>
            <p:ph idx="2" type="subTitle"/>
          </p:nvPr>
        </p:nvSpPr>
        <p:spPr>
          <a:xfrm>
            <a:off x="241875" y="1207575"/>
            <a:ext cx="8211900" cy="2228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highlight>
                  <a:srgbClr val="FFFFFF"/>
                </a:highlight>
              </a:rPr>
              <a:t>Based on the dataset according to count column which is the target shown that the </a:t>
            </a:r>
            <a:r>
              <a:rPr lang="en">
                <a:highlight>
                  <a:srgbClr val="FFFFFF"/>
                </a:highlight>
              </a:rPr>
              <a:t>Skewness</a:t>
            </a:r>
            <a:r>
              <a:rPr lang="en">
                <a:highlight>
                  <a:srgbClr val="FFFFFF"/>
                </a:highlight>
              </a:rPr>
              <a:t> is positive which mean the distribution is located on the highest value. In this case most of the bike share usage distribution have a low value and the mean is higher than median. Which shows that bike usage in London through 2015 - 2016 and early 2017 are lower than the average and several days the people hiring bike is very high</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9"/>
          <p:cNvSpPr/>
          <p:nvPr/>
        </p:nvSpPr>
        <p:spPr>
          <a:xfrm flipH="1" rot="-5400000">
            <a:off x="1034550" y="-930775"/>
            <a:ext cx="473400" cy="33243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9"/>
          <p:cNvSpPr txBox="1"/>
          <p:nvPr>
            <p:ph type="title"/>
          </p:nvPr>
        </p:nvSpPr>
        <p:spPr>
          <a:xfrm>
            <a:off x="540000" y="445025"/>
            <a:ext cx="442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400" name="Google Shape;400;p49"/>
          <p:cNvSpPr txBox="1"/>
          <p:nvPr>
            <p:ph idx="2" type="subTitle"/>
          </p:nvPr>
        </p:nvSpPr>
        <p:spPr>
          <a:xfrm>
            <a:off x="241875" y="1207575"/>
            <a:ext cx="8211900" cy="3655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highlight>
                  <a:srgbClr val="FFFFFF"/>
                </a:highlight>
              </a:rPr>
              <a:t>Based on the analysis the people rike to ride bike in the warmer temperature, which around 15-20s degrees, as it is the ideal temperature to ride a bike and the London average temperature is around 17 degree </a:t>
            </a:r>
            <a:r>
              <a:rPr lang="en">
                <a:highlight>
                  <a:srgbClr val="FFFFFF"/>
                </a:highlight>
              </a:rPr>
              <a:t>celsius</a:t>
            </a:r>
            <a:endParaRPr>
              <a:highlight>
                <a:srgbClr val="FFFFFF"/>
              </a:highlight>
            </a:endParaRPr>
          </a:p>
          <a:p>
            <a:pPr indent="-317500" lvl="0" marL="457200" rtl="0" algn="l">
              <a:lnSpc>
                <a:spcPct val="115000"/>
              </a:lnSpc>
              <a:spcBef>
                <a:spcPts val="0"/>
              </a:spcBef>
              <a:spcAft>
                <a:spcPts val="0"/>
              </a:spcAft>
              <a:buSzPts val="1400"/>
              <a:buChar char="●"/>
            </a:pPr>
            <a:r>
              <a:rPr lang="en">
                <a:highlight>
                  <a:srgbClr val="FFFFFF"/>
                </a:highlight>
              </a:rPr>
              <a:t>Few clouds, broken clouds and clear weather are where people like to use the bike share</a:t>
            </a:r>
            <a:endParaRPr>
              <a:highlight>
                <a:srgbClr val="FFFFFF"/>
              </a:highlight>
            </a:endParaRPr>
          </a:p>
          <a:p>
            <a:pPr indent="-317500" lvl="0" marL="457200" rtl="0" algn="l">
              <a:lnSpc>
                <a:spcPct val="115000"/>
              </a:lnSpc>
              <a:spcBef>
                <a:spcPts val="0"/>
              </a:spcBef>
              <a:spcAft>
                <a:spcPts val="0"/>
              </a:spcAft>
              <a:buSzPts val="1400"/>
              <a:buChar char="●"/>
            </a:pPr>
            <a:r>
              <a:rPr lang="en">
                <a:highlight>
                  <a:srgbClr val="FFFFFF"/>
                </a:highlight>
              </a:rPr>
              <a:t>Weekdays are far busier than weekend and holiday, as people use the bike for commute</a:t>
            </a:r>
            <a:endParaRPr>
              <a:highlight>
                <a:srgbClr val="FFFFFF"/>
              </a:highlight>
            </a:endParaRPr>
          </a:p>
          <a:p>
            <a:pPr indent="-317500" lvl="0" marL="457200" rtl="0" algn="l">
              <a:lnSpc>
                <a:spcPct val="115000"/>
              </a:lnSpc>
              <a:spcBef>
                <a:spcPts val="0"/>
              </a:spcBef>
              <a:spcAft>
                <a:spcPts val="0"/>
              </a:spcAft>
              <a:buSzPts val="1400"/>
              <a:buChar char="●"/>
            </a:pPr>
            <a:r>
              <a:rPr lang="en">
                <a:highlight>
                  <a:srgbClr val="FFFFFF"/>
                </a:highlight>
              </a:rPr>
              <a:t>The busiest time of people using bike share is at 8 </a:t>
            </a:r>
            <a:r>
              <a:rPr lang="en">
                <a:highlight>
                  <a:srgbClr val="FFFFFF"/>
                </a:highlight>
              </a:rPr>
              <a:t>o'clock</a:t>
            </a:r>
            <a:r>
              <a:rPr lang="en">
                <a:highlight>
                  <a:srgbClr val="FFFFFF"/>
                </a:highlight>
              </a:rPr>
              <a:t> and 17 o’clock where people go to work and going home</a:t>
            </a:r>
            <a:endParaRPr>
              <a:highlight>
                <a:srgbClr val="FFFFFF"/>
              </a:highlight>
            </a:endParaRPr>
          </a:p>
          <a:p>
            <a:pPr indent="-317500" lvl="0" marL="457200" rtl="0" algn="l">
              <a:lnSpc>
                <a:spcPct val="115000"/>
              </a:lnSpc>
              <a:spcBef>
                <a:spcPts val="0"/>
              </a:spcBef>
              <a:spcAft>
                <a:spcPts val="0"/>
              </a:spcAft>
              <a:buSzPts val="1400"/>
              <a:buChar char="●"/>
            </a:pPr>
            <a:r>
              <a:rPr lang="en">
                <a:highlight>
                  <a:srgbClr val="FFFFFF"/>
                </a:highlight>
              </a:rPr>
              <a:t>Thursday is the most popular day for people to use bike share</a:t>
            </a:r>
            <a:endParaRPr>
              <a:highlight>
                <a:srgbClr val="FFFFFF"/>
              </a:highlight>
            </a:endParaRPr>
          </a:p>
          <a:p>
            <a:pPr indent="-317500" lvl="0" marL="457200" rtl="0" algn="l">
              <a:lnSpc>
                <a:spcPct val="115000"/>
              </a:lnSpc>
              <a:spcBef>
                <a:spcPts val="0"/>
              </a:spcBef>
              <a:spcAft>
                <a:spcPts val="0"/>
              </a:spcAft>
              <a:buSzPts val="1400"/>
              <a:buChar char="●"/>
            </a:pPr>
            <a:r>
              <a:rPr lang="en">
                <a:highlight>
                  <a:srgbClr val="FFFFFF"/>
                </a:highlight>
              </a:rPr>
              <a:t>Summer is the most popular season for people to use bike share as the temperature  in London is not that hot and cold, meaning that June, July and August are the most popular month for people to ride the bike share</a:t>
            </a:r>
            <a:endParaRPr>
              <a:highlight>
                <a:srgbClr val="FFFFFF"/>
              </a:highlight>
            </a:endParaRPr>
          </a:p>
          <a:p>
            <a:pPr indent="-317500" lvl="0" marL="457200" rtl="0" algn="l">
              <a:lnSpc>
                <a:spcPct val="115000"/>
              </a:lnSpc>
              <a:spcBef>
                <a:spcPts val="0"/>
              </a:spcBef>
              <a:spcAft>
                <a:spcPts val="0"/>
              </a:spcAft>
              <a:buSzPts val="1400"/>
              <a:buChar char="●"/>
            </a:pPr>
            <a:r>
              <a:rPr lang="en">
                <a:highlight>
                  <a:srgbClr val="FFFFFF"/>
                </a:highlight>
              </a:rPr>
              <a:t>In 2016 most of the month have an increase in bike share usage</a:t>
            </a:r>
            <a:endParaRPr>
              <a:highlight>
                <a:srgbClr val="FFFFFF"/>
              </a:highlight>
            </a:endParaRPr>
          </a:p>
          <a:p>
            <a:pPr indent="-317500" lvl="0" marL="457200" rtl="0" algn="l">
              <a:lnSpc>
                <a:spcPct val="115000"/>
              </a:lnSpc>
              <a:spcBef>
                <a:spcPts val="0"/>
              </a:spcBef>
              <a:spcAft>
                <a:spcPts val="0"/>
              </a:spcAft>
              <a:buSzPts val="1400"/>
              <a:buChar char="●"/>
            </a:pPr>
            <a:r>
              <a:rPr lang="en">
                <a:highlight>
                  <a:srgbClr val="FFFFFF"/>
                </a:highlight>
              </a:rPr>
              <a:t>Except, March, April and June. Where in June there was flood in London</a:t>
            </a:r>
            <a:endParaRPr>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0"/>
          <p:cNvSpPr/>
          <p:nvPr/>
        </p:nvSpPr>
        <p:spPr>
          <a:xfrm flipH="1" rot="-5400000">
            <a:off x="1034550" y="-930775"/>
            <a:ext cx="473400" cy="33243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0"/>
          <p:cNvSpPr txBox="1"/>
          <p:nvPr>
            <p:ph type="title"/>
          </p:nvPr>
        </p:nvSpPr>
        <p:spPr>
          <a:xfrm>
            <a:off x="540000" y="445025"/>
            <a:ext cx="442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Suggestion</a:t>
            </a:r>
            <a:endParaRPr/>
          </a:p>
        </p:txBody>
      </p:sp>
      <p:sp>
        <p:nvSpPr>
          <p:cNvPr id="407" name="Google Shape;407;p50"/>
          <p:cNvSpPr txBox="1"/>
          <p:nvPr>
            <p:ph idx="2" type="subTitle"/>
          </p:nvPr>
        </p:nvSpPr>
        <p:spPr>
          <a:xfrm>
            <a:off x="241875" y="1207575"/>
            <a:ext cx="8211900" cy="3655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highlight>
                  <a:srgbClr val="FFFFFF"/>
                </a:highlight>
              </a:rPr>
              <a:t>As weekday is very busy, especially in 8 in the morning and 5 in the evening, the company should provide more bike in this hour</a:t>
            </a:r>
            <a:endParaRPr>
              <a:highlight>
                <a:srgbClr val="FFFFFF"/>
              </a:highlight>
            </a:endParaRPr>
          </a:p>
          <a:p>
            <a:pPr indent="-317500" lvl="0" marL="457200" rtl="0" algn="l">
              <a:lnSpc>
                <a:spcPct val="115000"/>
              </a:lnSpc>
              <a:spcBef>
                <a:spcPts val="0"/>
              </a:spcBef>
              <a:spcAft>
                <a:spcPts val="0"/>
              </a:spcAft>
              <a:buSzPts val="1400"/>
              <a:buChar char="●"/>
            </a:pPr>
            <a:r>
              <a:rPr lang="en">
                <a:highlight>
                  <a:srgbClr val="FFFFFF"/>
                </a:highlight>
              </a:rPr>
              <a:t>With summer become the most popular season the company should prepare more bike within period of June, July and August</a:t>
            </a:r>
            <a:endParaRPr>
              <a:highlight>
                <a:srgbClr val="FFFFFF"/>
              </a:highlight>
            </a:endParaRPr>
          </a:p>
          <a:p>
            <a:pPr indent="-317500" lvl="0" marL="457200" rtl="0" algn="l">
              <a:lnSpc>
                <a:spcPct val="115000"/>
              </a:lnSpc>
              <a:spcBef>
                <a:spcPts val="0"/>
              </a:spcBef>
              <a:spcAft>
                <a:spcPts val="0"/>
              </a:spcAft>
              <a:buSzPts val="1400"/>
              <a:buChar char="●"/>
            </a:pPr>
            <a:r>
              <a:rPr lang="en">
                <a:highlight>
                  <a:srgbClr val="FFFFFF"/>
                </a:highlight>
              </a:rPr>
              <a:t>If the company want to do </a:t>
            </a:r>
            <a:r>
              <a:rPr lang="en">
                <a:highlight>
                  <a:srgbClr val="FFFFFF"/>
                </a:highlight>
              </a:rPr>
              <a:t>maintenance</a:t>
            </a:r>
            <a:r>
              <a:rPr lang="en">
                <a:highlight>
                  <a:srgbClr val="FFFFFF"/>
                </a:highlight>
              </a:rPr>
              <a:t> of the bike, suggesting do it in the weekend or holiday as it is not too busy for people to commute</a:t>
            </a:r>
            <a:endParaRPr>
              <a:highlight>
                <a:srgbClr val="FFFFFF"/>
              </a:highlight>
            </a:endParaRPr>
          </a:p>
          <a:p>
            <a:pPr indent="-317500" lvl="0" marL="457200" rtl="0" algn="l">
              <a:lnSpc>
                <a:spcPct val="115000"/>
              </a:lnSpc>
              <a:spcBef>
                <a:spcPts val="0"/>
              </a:spcBef>
              <a:spcAft>
                <a:spcPts val="0"/>
              </a:spcAft>
              <a:buSzPts val="1400"/>
              <a:buChar char="●"/>
            </a:pPr>
            <a:r>
              <a:rPr lang="en">
                <a:highlight>
                  <a:srgbClr val="FFFFFF"/>
                </a:highlight>
              </a:rPr>
              <a:t>The company need to check on the daily weather, as there are several weather which people prefer to ride a bike</a:t>
            </a:r>
            <a:endParaRPr>
              <a:highlight>
                <a:srgbClr val="FFFFFF"/>
              </a:highlight>
            </a:endParaRPr>
          </a:p>
          <a:p>
            <a:pPr indent="-317500" lvl="0" marL="457200" rtl="0" algn="l">
              <a:lnSpc>
                <a:spcPct val="115000"/>
              </a:lnSpc>
              <a:spcBef>
                <a:spcPts val="0"/>
              </a:spcBef>
              <a:spcAft>
                <a:spcPts val="0"/>
              </a:spcAft>
              <a:buSzPts val="1400"/>
              <a:buChar char="●"/>
            </a:pPr>
            <a:r>
              <a:rPr lang="en">
                <a:highlight>
                  <a:srgbClr val="FFFFFF"/>
                </a:highlight>
              </a:rPr>
              <a:t>Use the machine learning to make sure how many bike does the company needed in specific temperature, weather, day, month, hour, wind speed and humidity</a:t>
            </a:r>
            <a:endParaRPr>
              <a:highlight>
                <a:srgbClr val="FFFFFF"/>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1"/>
          <p:cNvSpPr txBox="1"/>
          <p:nvPr>
            <p:ph type="title"/>
          </p:nvPr>
        </p:nvSpPr>
        <p:spPr>
          <a:xfrm>
            <a:off x="2938205" y="974475"/>
            <a:ext cx="3267600" cy="71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413" name="Google Shape;413;p51"/>
          <p:cNvSpPr txBox="1"/>
          <p:nvPr>
            <p:ph idx="1" type="subTitle"/>
          </p:nvPr>
        </p:nvSpPr>
        <p:spPr>
          <a:xfrm>
            <a:off x="3005555" y="1900550"/>
            <a:ext cx="3132900" cy="109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 you have any questions?</a:t>
            </a:r>
            <a:endParaRPr/>
          </a:p>
          <a:p>
            <a:pPr indent="0" lvl="0" marL="0" rtl="0" algn="ctr">
              <a:spcBef>
                <a:spcPts val="0"/>
              </a:spcBef>
              <a:spcAft>
                <a:spcPts val="0"/>
              </a:spcAft>
              <a:buNone/>
            </a:pPr>
            <a:r>
              <a:rPr lang="en" u="sng">
                <a:solidFill>
                  <a:schemeClr val="hlink"/>
                </a:solidFill>
                <a:hlinkClick r:id="rId3"/>
              </a:rPr>
              <a:t>muchfihermanaji@gmail.com</a:t>
            </a:r>
            <a:endParaRPr/>
          </a:p>
          <a:p>
            <a:pPr indent="0" lvl="0" marL="0" rtl="0" algn="ctr">
              <a:spcBef>
                <a:spcPts val="0"/>
              </a:spcBef>
              <a:spcAft>
                <a:spcPts val="0"/>
              </a:spcAft>
              <a:buNone/>
            </a:pPr>
            <a:r>
              <a:rPr lang="en"/>
              <a:t>081221294787</a:t>
            </a:r>
            <a:endParaRPr/>
          </a:p>
        </p:txBody>
      </p:sp>
      <p:sp>
        <p:nvSpPr>
          <p:cNvPr id="414" name="Google Shape;414;p51"/>
          <p:cNvSpPr txBox="1"/>
          <p:nvPr>
            <p:ph idx="2" type="subTitle"/>
          </p:nvPr>
        </p:nvSpPr>
        <p:spPr>
          <a:xfrm>
            <a:off x="2676905" y="3754825"/>
            <a:ext cx="3790200" cy="27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Please keep this slide for attribution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txBox="1"/>
          <p:nvPr>
            <p:ph type="title"/>
          </p:nvPr>
        </p:nvSpPr>
        <p:spPr>
          <a:xfrm>
            <a:off x="540000" y="445025"/>
            <a:ext cx="353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Table of Contents</a:t>
            </a:r>
            <a:endParaRPr>
              <a:latin typeface="Montserrat"/>
              <a:ea typeface="Montserrat"/>
              <a:cs typeface="Montserrat"/>
              <a:sym typeface="Montserrat"/>
            </a:endParaRPr>
          </a:p>
        </p:txBody>
      </p:sp>
      <p:sp>
        <p:nvSpPr>
          <p:cNvPr id="236" name="Google Shape;236;p25"/>
          <p:cNvSpPr txBox="1"/>
          <p:nvPr>
            <p:ph idx="1" type="subTitle"/>
          </p:nvPr>
        </p:nvSpPr>
        <p:spPr>
          <a:xfrm>
            <a:off x="3178650" y="1923050"/>
            <a:ext cx="2786700" cy="35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and Goal</a:t>
            </a:r>
            <a:endParaRPr/>
          </a:p>
          <a:p>
            <a:pPr indent="0" lvl="0" marL="0" rtl="0" algn="ctr">
              <a:spcBef>
                <a:spcPts val="1600"/>
              </a:spcBef>
              <a:spcAft>
                <a:spcPts val="1600"/>
              </a:spcAft>
              <a:buNone/>
            </a:pPr>
            <a:r>
              <a:t/>
            </a:r>
            <a:endParaRPr/>
          </a:p>
        </p:txBody>
      </p:sp>
      <p:sp>
        <p:nvSpPr>
          <p:cNvPr id="237" name="Google Shape;237;p25"/>
          <p:cNvSpPr txBox="1"/>
          <p:nvPr>
            <p:ph idx="3" type="subTitle"/>
          </p:nvPr>
        </p:nvSpPr>
        <p:spPr>
          <a:xfrm>
            <a:off x="313700" y="1923050"/>
            <a:ext cx="2786700" cy="357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Background</a:t>
            </a:r>
            <a:endParaRPr/>
          </a:p>
        </p:txBody>
      </p:sp>
      <p:sp>
        <p:nvSpPr>
          <p:cNvPr id="238" name="Google Shape;238;p25"/>
          <p:cNvSpPr txBox="1"/>
          <p:nvPr>
            <p:ph idx="5" type="subTitle"/>
          </p:nvPr>
        </p:nvSpPr>
        <p:spPr>
          <a:xfrm>
            <a:off x="3178575" y="3627875"/>
            <a:ext cx="2786700" cy="357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Conclusion</a:t>
            </a:r>
            <a:endParaRPr/>
          </a:p>
        </p:txBody>
      </p:sp>
      <p:sp>
        <p:nvSpPr>
          <p:cNvPr id="239" name="Google Shape;239;p25"/>
          <p:cNvSpPr txBox="1"/>
          <p:nvPr>
            <p:ph idx="7" type="subTitle"/>
          </p:nvPr>
        </p:nvSpPr>
        <p:spPr>
          <a:xfrm>
            <a:off x="313700" y="3627875"/>
            <a:ext cx="2786700" cy="357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Data Analysis</a:t>
            </a:r>
            <a:endParaRPr/>
          </a:p>
        </p:txBody>
      </p:sp>
      <p:sp>
        <p:nvSpPr>
          <p:cNvPr id="240" name="Google Shape;240;p25"/>
          <p:cNvSpPr txBox="1"/>
          <p:nvPr>
            <p:ph idx="9" type="subTitle"/>
          </p:nvPr>
        </p:nvSpPr>
        <p:spPr>
          <a:xfrm>
            <a:off x="6043550" y="1923050"/>
            <a:ext cx="2786700" cy="357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Data Information</a:t>
            </a:r>
            <a:endParaRPr/>
          </a:p>
        </p:txBody>
      </p:sp>
      <p:sp>
        <p:nvSpPr>
          <p:cNvPr id="241" name="Google Shape;241;p25"/>
          <p:cNvSpPr txBox="1"/>
          <p:nvPr>
            <p:ph idx="14" type="subTitle"/>
          </p:nvPr>
        </p:nvSpPr>
        <p:spPr>
          <a:xfrm>
            <a:off x="6043550" y="3627875"/>
            <a:ext cx="2786700" cy="357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Suggestions</a:t>
            </a:r>
            <a:endParaRPr/>
          </a:p>
        </p:txBody>
      </p:sp>
      <p:sp>
        <p:nvSpPr>
          <p:cNvPr id="242" name="Google Shape;242;p25"/>
          <p:cNvSpPr txBox="1"/>
          <p:nvPr>
            <p:ph idx="16" type="title"/>
          </p:nvPr>
        </p:nvSpPr>
        <p:spPr>
          <a:xfrm>
            <a:off x="1207300" y="1271550"/>
            <a:ext cx="999600" cy="74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43" name="Google Shape;243;p25"/>
          <p:cNvSpPr txBox="1"/>
          <p:nvPr>
            <p:ph idx="17" type="title"/>
          </p:nvPr>
        </p:nvSpPr>
        <p:spPr>
          <a:xfrm>
            <a:off x="1207300" y="2976450"/>
            <a:ext cx="999600" cy="74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44" name="Google Shape;244;p25"/>
          <p:cNvSpPr txBox="1"/>
          <p:nvPr>
            <p:ph idx="18" type="title"/>
          </p:nvPr>
        </p:nvSpPr>
        <p:spPr>
          <a:xfrm>
            <a:off x="4072138" y="1271550"/>
            <a:ext cx="999600" cy="74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45" name="Google Shape;245;p25"/>
          <p:cNvSpPr txBox="1"/>
          <p:nvPr>
            <p:ph idx="19" type="title"/>
          </p:nvPr>
        </p:nvSpPr>
        <p:spPr>
          <a:xfrm>
            <a:off x="4072200" y="2976450"/>
            <a:ext cx="999600" cy="74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46" name="Google Shape;246;p25"/>
          <p:cNvSpPr txBox="1"/>
          <p:nvPr>
            <p:ph idx="20" type="title"/>
          </p:nvPr>
        </p:nvSpPr>
        <p:spPr>
          <a:xfrm>
            <a:off x="6937025" y="1271550"/>
            <a:ext cx="999600" cy="74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47" name="Google Shape;247;p25"/>
          <p:cNvSpPr txBox="1"/>
          <p:nvPr>
            <p:ph idx="21" type="title"/>
          </p:nvPr>
        </p:nvSpPr>
        <p:spPr>
          <a:xfrm>
            <a:off x="6937025" y="2976450"/>
            <a:ext cx="999600" cy="74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2"/>
          <p:cNvSpPr/>
          <p:nvPr/>
        </p:nvSpPr>
        <p:spPr>
          <a:xfrm flipH="1" rot="-5400000">
            <a:off x="1034550" y="-930775"/>
            <a:ext cx="473400" cy="33243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2"/>
          <p:cNvSpPr txBox="1"/>
          <p:nvPr>
            <p:ph type="title"/>
          </p:nvPr>
        </p:nvSpPr>
        <p:spPr>
          <a:xfrm>
            <a:off x="540000" y="445025"/>
            <a:ext cx="442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421" name="Google Shape;421;p52"/>
          <p:cNvSpPr txBox="1"/>
          <p:nvPr>
            <p:ph idx="2" type="subTitle"/>
          </p:nvPr>
        </p:nvSpPr>
        <p:spPr>
          <a:xfrm>
            <a:off x="127300" y="1156650"/>
            <a:ext cx="7957200" cy="387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050" u="sng">
                <a:solidFill>
                  <a:srgbClr val="296EAA"/>
                </a:solidFill>
                <a:highlight>
                  <a:srgbClr val="FFFFFF"/>
                </a:highlight>
                <a:latin typeface="Arial"/>
                <a:ea typeface="Arial"/>
                <a:cs typeface="Arial"/>
                <a:sym typeface="Arial"/>
                <a:hlinkClick r:id="rId3">
                  <a:extLst>
                    <a:ext uri="{A12FA001-AC4F-418D-AE19-62706E023703}">
                      <ahyp:hlinkClr val="tx"/>
                    </a:ext>
                  </a:extLst>
                </a:hlinkClick>
              </a:rPr>
              <a:t>https://blog.metoffice.gov.uk/2012/02/15/what-is-feels-like-temperature/#:~:text=Our%20'feels%20like'%20temperature%20takes,human%20body%20actually%20feels%20temperature.&amp;text=Conversely%20on%20a%20humid%20day,would%20suggest%20on%20their%20own</a:t>
            </a:r>
            <a:r>
              <a:rPr lang="en" sz="1050">
                <a:solidFill>
                  <a:srgbClr val="000000"/>
                </a:solidFill>
                <a:highlight>
                  <a:srgbClr val="FFFFFF"/>
                </a:highlight>
                <a:latin typeface="Arial"/>
                <a:ea typeface="Arial"/>
                <a:cs typeface="Arial"/>
                <a:sym typeface="Arial"/>
              </a:rPr>
              <a:t>.</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u="sng">
                <a:solidFill>
                  <a:srgbClr val="296EAA"/>
                </a:solidFill>
                <a:highlight>
                  <a:srgbClr val="FFFFFF"/>
                </a:highlight>
                <a:latin typeface="Arial"/>
                <a:ea typeface="Arial"/>
                <a:cs typeface="Arial"/>
                <a:sym typeface="Arial"/>
                <a:hlinkClick r:id="rId4">
                  <a:extLst>
                    <a:ext uri="{A12FA001-AC4F-418D-AE19-62706E023703}">
                      <ahyp:hlinkClr val="tx"/>
                    </a:ext>
                  </a:extLst>
                </a:hlinkClick>
              </a:rPr>
              <a:t>https://www.gov.uk/bank-holidays</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u="sng">
                <a:solidFill>
                  <a:srgbClr val="296EAA"/>
                </a:solidFill>
                <a:highlight>
                  <a:srgbClr val="FFFFFF"/>
                </a:highlight>
                <a:latin typeface="Arial"/>
                <a:ea typeface="Arial"/>
                <a:cs typeface="Arial"/>
                <a:sym typeface="Arial"/>
                <a:hlinkClick r:id="rId5">
                  <a:extLst>
                    <a:ext uri="{A12FA001-AC4F-418D-AE19-62706E023703}">
                      <ahyp:hlinkClr val="tx"/>
                    </a:ext>
                  </a:extLst>
                </a:hlinkClick>
              </a:rPr>
              <a:t>https://www.accuweather.com/en/weather-news/what-are-the-best-worst-weather-conditions-for-cycling-2/432641#:~:text=Some%20would%20prefer%20to%20ride,most%2C%20according%20to%20USA%20Cycling</a:t>
            </a:r>
            <a:r>
              <a:rPr lang="en" sz="1050">
                <a:solidFill>
                  <a:srgbClr val="000000"/>
                </a:solidFill>
                <a:highlight>
                  <a:srgbClr val="FFFFFF"/>
                </a:highlight>
                <a:latin typeface="Arial"/>
                <a:ea typeface="Arial"/>
                <a:cs typeface="Arial"/>
                <a:sym typeface="Arial"/>
              </a:rPr>
              <a:t>.</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u="sng">
                <a:solidFill>
                  <a:srgbClr val="296EAA"/>
                </a:solidFill>
                <a:highlight>
                  <a:srgbClr val="FFFFFF"/>
                </a:highlight>
                <a:latin typeface="Arial"/>
                <a:ea typeface="Arial"/>
                <a:cs typeface="Arial"/>
                <a:sym typeface="Arial"/>
                <a:hlinkClick r:id="rId6">
                  <a:extLst>
                    <a:ext uri="{A12FA001-AC4F-418D-AE19-62706E023703}">
                      <ahyp:hlinkClr val="tx"/>
                    </a:ext>
                  </a:extLst>
                </a:hlinkClick>
              </a:rPr>
              <a:t>https://www.independent.co.uk/news/uk/home-news/uk-weather-london-flooding-floods-south-east-pictures-forecast-a7097316.html</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u="sng">
                <a:solidFill>
                  <a:schemeClr val="hlink"/>
                </a:solidFill>
                <a:highlight>
                  <a:srgbClr val="FFFFFF"/>
                </a:highlight>
                <a:latin typeface="Arial"/>
                <a:ea typeface="Arial"/>
                <a:cs typeface="Arial"/>
                <a:sym typeface="Arial"/>
                <a:hlinkClick r:id="rId7"/>
              </a:rPr>
              <a:t>https://www.theguardian.com/cities/2019/feb/22/life-cycle-is-it-the-end-for-britains-dockless-bike-schemes</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https://tfl.gov.uk/modes/cycling/santander-cycles</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3"/>
          <p:cNvSpPr txBox="1"/>
          <p:nvPr>
            <p:ph type="ctrTitle"/>
          </p:nvPr>
        </p:nvSpPr>
        <p:spPr>
          <a:xfrm>
            <a:off x="1169999" y="1330925"/>
            <a:ext cx="68040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t>Bike Share Availability Prediction in London</a:t>
            </a:r>
            <a:endParaRPr sz="4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4"/>
          <p:cNvSpPr txBox="1"/>
          <p:nvPr>
            <p:ph type="title"/>
          </p:nvPr>
        </p:nvSpPr>
        <p:spPr>
          <a:xfrm>
            <a:off x="136175" y="2267400"/>
            <a:ext cx="2906700" cy="60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About Me</a:t>
            </a:r>
            <a:endParaRPr/>
          </a:p>
        </p:txBody>
      </p:sp>
      <p:sp>
        <p:nvSpPr>
          <p:cNvPr id="432" name="Google Shape;432;p54"/>
          <p:cNvSpPr txBox="1"/>
          <p:nvPr>
            <p:ph idx="1" type="subTitle"/>
          </p:nvPr>
        </p:nvSpPr>
        <p:spPr>
          <a:xfrm>
            <a:off x="3870375" y="1082250"/>
            <a:ext cx="4952400" cy="29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Muhammad Ismail Muchfi Herman Aji</a:t>
            </a:r>
            <a:endParaRPr/>
          </a:p>
          <a:p>
            <a:pPr indent="0" lvl="0" marL="0" rtl="0" algn="l">
              <a:spcBef>
                <a:spcPts val="1600"/>
              </a:spcBef>
              <a:spcAft>
                <a:spcPts val="0"/>
              </a:spcAft>
              <a:buNone/>
            </a:pPr>
            <a:r>
              <a:rPr lang="en"/>
              <a:t>Student JCDS 10 Purwadhika Jakarta</a:t>
            </a:r>
            <a:endParaRPr/>
          </a:p>
          <a:p>
            <a:pPr indent="0" lvl="0" marL="0" rtl="0" algn="l">
              <a:spcBef>
                <a:spcPts val="1600"/>
              </a:spcBef>
              <a:spcAft>
                <a:spcPts val="1600"/>
              </a:spcAft>
              <a:buNone/>
            </a:pPr>
            <a:r>
              <a:rPr lang="en"/>
              <a:t>Graduate with Double Degree from Universitas Gadjah Mada and Flinders University in International Relations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5"/>
          <p:cNvSpPr txBox="1"/>
          <p:nvPr>
            <p:ph type="title"/>
          </p:nvPr>
        </p:nvSpPr>
        <p:spPr>
          <a:xfrm>
            <a:off x="540000" y="445025"/>
            <a:ext cx="353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Table of Contents</a:t>
            </a:r>
            <a:endParaRPr>
              <a:latin typeface="Montserrat"/>
              <a:ea typeface="Montserrat"/>
              <a:cs typeface="Montserrat"/>
              <a:sym typeface="Montserrat"/>
            </a:endParaRPr>
          </a:p>
        </p:txBody>
      </p:sp>
      <p:sp>
        <p:nvSpPr>
          <p:cNvPr id="438" name="Google Shape;438;p55"/>
          <p:cNvSpPr txBox="1"/>
          <p:nvPr>
            <p:ph idx="1" type="subTitle"/>
          </p:nvPr>
        </p:nvSpPr>
        <p:spPr>
          <a:xfrm>
            <a:off x="3178650" y="1923050"/>
            <a:ext cx="2786700" cy="35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and Goal</a:t>
            </a:r>
            <a:endParaRPr/>
          </a:p>
          <a:p>
            <a:pPr indent="0" lvl="0" marL="0" rtl="0" algn="ctr">
              <a:spcBef>
                <a:spcPts val="1600"/>
              </a:spcBef>
              <a:spcAft>
                <a:spcPts val="1600"/>
              </a:spcAft>
              <a:buNone/>
            </a:pPr>
            <a:r>
              <a:t/>
            </a:r>
            <a:endParaRPr/>
          </a:p>
        </p:txBody>
      </p:sp>
      <p:sp>
        <p:nvSpPr>
          <p:cNvPr id="439" name="Google Shape;439;p55"/>
          <p:cNvSpPr txBox="1"/>
          <p:nvPr>
            <p:ph idx="3" type="subTitle"/>
          </p:nvPr>
        </p:nvSpPr>
        <p:spPr>
          <a:xfrm>
            <a:off x="313700" y="1923050"/>
            <a:ext cx="2786700" cy="357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Background</a:t>
            </a:r>
            <a:endParaRPr/>
          </a:p>
        </p:txBody>
      </p:sp>
      <p:sp>
        <p:nvSpPr>
          <p:cNvPr id="440" name="Google Shape;440;p55"/>
          <p:cNvSpPr txBox="1"/>
          <p:nvPr>
            <p:ph idx="5" type="subTitle"/>
          </p:nvPr>
        </p:nvSpPr>
        <p:spPr>
          <a:xfrm>
            <a:off x="3178575" y="3627875"/>
            <a:ext cx="2786700" cy="357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Conclusion</a:t>
            </a:r>
            <a:endParaRPr/>
          </a:p>
        </p:txBody>
      </p:sp>
      <p:sp>
        <p:nvSpPr>
          <p:cNvPr id="441" name="Google Shape;441;p55"/>
          <p:cNvSpPr txBox="1"/>
          <p:nvPr>
            <p:ph idx="7" type="subTitle"/>
          </p:nvPr>
        </p:nvSpPr>
        <p:spPr>
          <a:xfrm>
            <a:off x="313700" y="3627875"/>
            <a:ext cx="2786700" cy="357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Data Analysis</a:t>
            </a:r>
            <a:endParaRPr/>
          </a:p>
        </p:txBody>
      </p:sp>
      <p:sp>
        <p:nvSpPr>
          <p:cNvPr id="442" name="Google Shape;442;p55"/>
          <p:cNvSpPr txBox="1"/>
          <p:nvPr>
            <p:ph idx="9" type="subTitle"/>
          </p:nvPr>
        </p:nvSpPr>
        <p:spPr>
          <a:xfrm>
            <a:off x="6043550" y="1923050"/>
            <a:ext cx="2786700" cy="357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Data Information</a:t>
            </a:r>
            <a:endParaRPr/>
          </a:p>
        </p:txBody>
      </p:sp>
      <p:sp>
        <p:nvSpPr>
          <p:cNvPr id="443" name="Google Shape;443;p55"/>
          <p:cNvSpPr txBox="1"/>
          <p:nvPr>
            <p:ph idx="14" type="subTitle"/>
          </p:nvPr>
        </p:nvSpPr>
        <p:spPr>
          <a:xfrm>
            <a:off x="6043550" y="3627875"/>
            <a:ext cx="2786700" cy="357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Suggestions</a:t>
            </a:r>
            <a:endParaRPr/>
          </a:p>
        </p:txBody>
      </p:sp>
      <p:sp>
        <p:nvSpPr>
          <p:cNvPr id="444" name="Google Shape;444;p55"/>
          <p:cNvSpPr txBox="1"/>
          <p:nvPr>
            <p:ph idx="16" type="title"/>
          </p:nvPr>
        </p:nvSpPr>
        <p:spPr>
          <a:xfrm>
            <a:off x="1207300" y="1271550"/>
            <a:ext cx="999600" cy="74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45" name="Google Shape;445;p55"/>
          <p:cNvSpPr txBox="1"/>
          <p:nvPr>
            <p:ph idx="17" type="title"/>
          </p:nvPr>
        </p:nvSpPr>
        <p:spPr>
          <a:xfrm>
            <a:off x="1207300" y="2976450"/>
            <a:ext cx="999600" cy="74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46" name="Google Shape;446;p55"/>
          <p:cNvSpPr txBox="1"/>
          <p:nvPr>
            <p:ph idx="18" type="title"/>
          </p:nvPr>
        </p:nvSpPr>
        <p:spPr>
          <a:xfrm>
            <a:off x="4072138" y="1271550"/>
            <a:ext cx="999600" cy="74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47" name="Google Shape;447;p55"/>
          <p:cNvSpPr txBox="1"/>
          <p:nvPr>
            <p:ph idx="19" type="title"/>
          </p:nvPr>
        </p:nvSpPr>
        <p:spPr>
          <a:xfrm>
            <a:off x="4072200" y="2976450"/>
            <a:ext cx="999600" cy="74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448" name="Google Shape;448;p55"/>
          <p:cNvSpPr txBox="1"/>
          <p:nvPr>
            <p:ph idx="20" type="title"/>
          </p:nvPr>
        </p:nvSpPr>
        <p:spPr>
          <a:xfrm>
            <a:off x="6937025" y="1271550"/>
            <a:ext cx="999600" cy="74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49" name="Google Shape;449;p55"/>
          <p:cNvSpPr txBox="1"/>
          <p:nvPr>
            <p:ph idx="21" type="title"/>
          </p:nvPr>
        </p:nvSpPr>
        <p:spPr>
          <a:xfrm>
            <a:off x="6937025" y="2976450"/>
            <a:ext cx="999600" cy="74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3" name="Shape 453"/>
        <p:cNvGrpSpPr/>
        <p:nvPr/>
      </p:nvGrpSpPr>
      <p:grpSpPr>
        <a:xfrm>
          <a:off x="0" y="0"/>
          <a:ext cx="0" cy="0"/>
          <a:chOff x="0" y="0"/>
          <a:chExt cx="0" cy="0"/>
        </a:xfrm>
      </p:grpSpPr>
      <p:pic>
        <p:nvPicPr>
          <p:cNvPr id="454" name="Google Shape;454;p56"/>
          <p:cNvPicPr preferRelativeResize="0"/>
          <p:nvPr/>
        </p:nvPicPr>
        <p:blipFill>
          <a:blip r:embed="rId4">
            <a:alphaModFix/>
          </a:blip>
          <a:stretch>
            <a:fillRect/>
          </a:stretch>
        </p:blipFill>
        <p:spPr>
          <a:xfrm>
            <a:off x="0" y="0"/>
            <a:ext cx="9144000" cy="5143500"/>
          </a:xfrm>
          <a:prstGeom prst="rect">
            <a:avLst/>
          </a:prstGeom>
          <a:noFill/>
          <a:ln>
            <a:noFill/>
          </a:ln>
        </p:spPr>
      </p:pic>
      <p:sp>
        <p:nvSpPr>
          <p:cNvPr id="455" name="Google Shape;455;p56"/>
          <p:cNvSpPr txBox="1"/>
          <p:nvPr>
            <p:ph type="title"/>
          </p:nvPr>
        </p:nvSpPr>
        <p:spPr>
          <a:xfrm>
            <a:off x="725850" y="2325538"/>
            <a:ext cx="3503400" cy="60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456" name="Google Shape;456;p56"/>
          <p:cNvSpPr txBox="1"/>
          <p:nvPr>
            <p:ph idx="2" type="title"/>
          </p:nvPr>
        </p:nvSpPr>
        <p:spPr>
          <a:xfrm>
            <a:off x="725850" y="1715538"/>
            <a:ext cx="1217400" cy="68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7"/>
          <p:cNvSpPr txBox="1"/>
          <p:nvPr>
            <p:ph type="title"/>
          </p:nvPr>
        </p:nvSpPr>
        <p:spPr>
          <a:xfrm>
            <a:off x="540000" y="439650"/>
            <a:ext cx="3278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Background</a:t>
            </a:r>
            <a:endParaRPr>
              <a:latin typeface="Montserrat"/>
              <a:ea typeface="Montserrat"/>
              <a:cs typeface="Montserrat"/>
              <a:sym typeface="Montserrat"/>
            </a:endParaRPr>
          </a:p>
        </p:txBody>
      </p:sp>
      <p:sp>
        <p:nvSpPr>
          <p:cNvPr id="462" name="Google Shape;462;p57"/>
          <p:cNvSpPr txBox="1"/>
          <p:nvPr>
            <p:ph idx="1" type="subTitle"/>
          </p:nvPr>
        </p:nvSpPr>
        <p:spPr>
          <a:xfrm>
            <a:off x="0" y="1012350"/>
            <a:ext cx="8122500" cy="4131300"/>
          </a:xfrm>
          <a:prstGeom prst="rect">
            <a:avLst/>
          </a:prstGeom>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SzPts val="1600"/>
              <a:buChar char="●"/>
            </a:pPr>
            <a:r>
              <a:rPr b="1" lang="en" sz="1600"/>
              <a:t>As London is the center of business hub and the place of Central Government  in United Kingdom, it becomes one of the busiest city in the world. People moves from places to places with public transport which sometimes can be overcrowded. In 2008 the Mayor of London came up with an idea to introduce bike share scheme in which to provide another type of transportation for the people of London with accessibility to public transport.</a:t>
            </a:r>
            <a:endParaRPr b="1" sz="1600"/>
          </a:p>
          <a:p>
            <a:pPr indent="-330200" lvl="0" marL="457200" rtl="0" algn="l">
              <a:lnSpc>
                <a:spcPct val="115000"/>
              </a:lnSpc>
              <a:spcBef>
                <a:spcPts val="1000"/>
              </a:spcBef>
              <a:spcAft>
                <a:spcPts val="1000"/>
              </a:spcAft>
              <a:buSzPts val="1600"/>
              <a:buChar char="●"/>
            </a:pPr>
            <a:r>
              <a:rPr b="1" lang="en" sz="1600"/>
              <a:t>Bike share is a public bike hire scheme where people can hire the bike  with an application from the bike dock or a dockless bike and it cost very little. Making people easily access the bike to move from places to places.</a:t>
            </a:r>
            <a:endParaRPr b="1" sz="1600"/>
          </a:p>
        </p:txBody>
      </p:sp>
      <p:grpSp>
        <p:nvGrpSpPr>
          <p:cNvPr id="463" name="Google Shape;463;p57"/>
          <p:cNvGrpSpPr/>
          <p:nvPr/>
        </p:nvGrpSpPr>
        <p:grpSpPr>
          <a:xfrm flipH="1">
            <a:off x="8221050" y="2708050"/>
            <a:ext cx="670525" cy="3239750"/>
            <a:chOff x="146675" y="378750"/>
            <a:chExt cx="670525" cy="3239750"/>
          </a:xfrm>
        </p:grpSpPr>
        <p:sp>
          <p:nvSpPr>
            <p:cNvPr id="464" name="Google Shape;464;p57"/>
            <p:cNvSpPr/>
            <p:nvPr/>
          </p:nvSpPr>
          <p:spPr>
            <a:xfrm>
              <a:off x="540000" y="138650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7"/>
            <p:cNvSpPr/>
            <p:nvPr/>
          </p:nvSpPr>
          <p:spPr>
            <a:xfrm>
              <a:off x="146675" y="37875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8"/>
          <p:cNvSpPr txBox="1"/>
          <p:nvPr>
            <p:ph type="title"/>
          </p:nvPr>
        </p:nvSpPr>
        <p:spPr>
          <a:xfrm>
            <a:off x="725850" y="2325550"/>
            <a:ext cx="5257800" cy="60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Problems and Goals</a:t>
            </a:r>
            <a:endParaRPr/>
          </a:p>
        </p:txBody>
      </p:sp>
      <p:sp>
        <p:nvSpPr>
          <p:cNvPr id="471" name="Google Shape;471;p58"/>
          <p:cNvSpPr txBox="1"/>
          <p:nvPr>
            <p:ph idx="2" type="title"/>
          </p:nvPr>
        </p:nvSpPr>
        <p:spPr>
          <a:xfrm>
            <a:off x="725850" y="1409988"/>
            <a:ext cx="1217400" cy="68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9"/>
          <p:cNvSpPr txBox="1"/>
          <p:nvPr>
            <p:ph type="title"/>
          </p:nvPr>
        </p:nvSpPr>
        <p:spPr>
          <a:xfrm>
            <a:off x="540000" y="445025"/>
            <a:ext cx="521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and Goals</a:t>
            </a:r>
            <a:endParaRPr/>
          </a:p>
        </p:txBody>
      </p:sp>
      <p:sp>
        <p:nvSpPr>
          <p:cNvPr id="477" name="Google Shape;477;p59"/>
          <p:cNvSpPr txBox="1"/>
          <p:nvPr>
            <p:ph idx="1" type="body"/>
          </p:nvPr>
        </p:nvSpPr>
        <p:spPr>
          <a:xfrm>
            <a:off x="540000" y="1056575"/>
            <a:ext cx="3495900" cy="3546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With the government encouraging people to using bike share and the demand of bike share keep going up, it can lead to the absence of bike that available for rent</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317500" lvl="0" marL="457200" rtl="0" algn="l">
              <a:lnSpc>
                <a:spcPct val="115000"/>
              </a:lnSpc>
              <a:spcBef>
                <a:spcPts val="0"/>
              </a:spcBef>
              <a:spcAft>
                <a:spcPts val="0"/>
              </a:spcAft>
              <a:buSzPts val="1400"/>
              <a:buChar char="●"/>
            </a:pPr>
            <a:r>
              <a:rPr lang="en" sz="1400"/>
              <a:t>The emergence of another bike share company which people would choose if the bike’s company is not available can led to potential loss of a consument</a:t>
            </a:r>
            <a:endParaRPr sz="1400"/>
          </a:p>
          <a:p>
            <a:pPr indent="0" lvl="0" marL="457200" rtl="0" algn="l">
              <a:lnSpc>
                <a:spcPct val="115000"/>
              </a:lnSpc>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
        <p:nvSpPr>
          <p:cNvPr id="478" name="Google Shape;478;p59"/>
          <p:cNvSpPr txBox="1"/>
          <p:nvPr>
            <p:ph idx="1" type="body"/>
          </p:nvPr>
        </p:nvSpPr>
        <p:spPr>
          <a:xfrm>
            <a:off x="5034200" y="1056575"/>
            <a:ext cx="3495900" cy="3546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Exploring data to find in which time between 2015 - 2017 is the busiest, based on the hour, day, month, weather, season, wind speed, temperature and humidity.</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317500" lvl="0" marL="457200" rtl="0" algn="l">
              <a:lnSpc>
                <a:spcPct val="115000"/>
              </a:lnSpc>
              <a:spcBef>
                <a:spcPts val="0"/>
              </a:spcBef>
              <a:spcAft>
                <a:spcPts val="0"/>
              </a:spcAft>
              <a:buSzPts val="1400"/>
              <a:buChar char="●"/>
            </a:pPr>
            <a:r>
              <a:rPr lang="en" sz="1400"/>
              <a:t>Create a machine learning to predict how many bikes the company needed per hour.</a:t>
            </a:r>
            <a:endParaRPr sz="1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0"/>
          <p:cNvSpPr txBox="1"/>
          <p:nvPr>
            <p:ph type="title"/>
          </p:nvPr>
        </p:nvSpPr>
        <p:spPr>
          <a:xfrm>
            <a:off x="725850" y="2325550"/>
            <a:ext cx="4965000" cy="60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Information</a:t>
            </a:r>
            <a:endParaRPr/>
          </a:p>
        </p:txBody>
      </p:sp>
      <p:sp>
        <p:nvSpPr>
          <p:cNvPr id="484" name="Google Shape;484;p60"/>
          <p:cNvSpPr txBox="1"/>
          <p:nvPr>
            <p:ph idx="2" type="title"/>
          </p:nvPr>
        </p:nvSpPr>
        <p:spPr>
          <a:xfrm>
            <a:off x="725850" y="1715538"/>
            <a:ext cx="1217400" cy="68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1"/>
          <p:cNvSpPr txBox="1"/>
          <p:nvPr>
            <p:ph type="title"/>
          </p:nvPr>
        </p:nvSpPr>
        <p:spPr>
          <a:xfrm>
            <a:off x="664325" y="540000"/>
            <a:ext cx="7063800" cy="228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data that use in this project is from </a:t>
            </a:r>
            <a:r>
              <a:rPr lang="en" sz="1600" u="sng">
                <a:solidFill>
                  <a:schemeClr val="hlink"/>
                </a:solidFill>
                <a:hlinkClick r:id="rId3"/>
              </a:rPr>
              <a:t>https://www.kaggle.com/hmavrodiev/london-bike-sharing-dataset</a:t>
            </a:r>
            <a:r>
              <a:rPr lang="en" sz="1600" u="sng"/>
              <a:t> </a:t>
            </a:r>
            <a:r>
              <a:rPr lang="en" sz="1600"/>
              <a:t> which the owner get from </a:t>
            </a:r>
            <a:r>
              <a:rPr lang="en" sz="1600" u="sng">
                <a:solidFill>
                  <a:schemeClr val="hlink"/>
                </a:solidFill>
                <a:hlinkClick r:id="rId4"/>
              </a:rPr>
              <a:t>https://cycling.data.tfl.gov.uk/</a:t>
            </a:r>
            <a:r>
              <a:rPr lang="en" sz="1600"/>
              <a:t> </a:t>
            </a:r>
            <a:endParaRPr sz="1600"/>
          </a:p>
        </p:txBody>
      </p:sp>
      <p:pic>
        <p:nvPicPr>
          <p:cNvPr id="490" name="Google Shape;490;p61"/>
          <p:cNvPicPr preferRelativeResize="0"/>
          <p:nvPr/>
        </p:nvPicPr>
        <p:blipFill>
          <a:blip r:embed="rId5">
            <a:alphaModFix/>
          </a:blip>
          <a:stretch>
            <a:fillRect/>
          </a:stretch>
        </p:blipFill>
        <p:spPr>
          <a:xfrm>
            <a:off x="195963" y="1567200"/>
            <a:ext cx="8000521" cy="20090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1" name="Shape 251"/>
        <p:cNvGrpSpPr/>
        <p:nvPr/>
      </p:nvGrpSpPr>
      <p:grpSpPr>
        <a:xfrm>
          <a:off x="0" y="0"/>
          <a:ext cx="0" cy="0"/>
          <a:chOff x="0" y="0"/>
          <a:chExt cx="0" cy="0"/>
        </a:xfrm>
      </p:grpSpPr>
      <p:pic>
        <p:nvPicPr>
          <p:cNvPr id="252" name="Google Shape;252;p26"/>
          <p:cNvPicPr preferRelativeResize="0"/>
          <p:nvPr/>
        </p:nvPicPr>
        <p:blipFill>
          <a:blip r:embed="rId4">
            <a:alphaModFix/>
          </a:blip>
          <a:stretch>
            <a:fillRect/>
          </a:stretch>
        </p:blipFill>
        <p:spPr>
          <a:xfrm>
            <a:off x="0" y="0"/>
            <a:ext cx="9144000" cy="5143500"/>
          </a:xfrm>
          <a:prstGeom prst="rect">
            <a:avLst/>
          </a:prstGeom>
          <a:noFill/>
          <a:ln>
            <a:noFill/>
          </a:ln>
        </p:spPr>
      </p:pic>
      <p:sp>
        <p:nvSpPr>
          <p:cNvPr id="253" name="Google Shape;253;p26"/>
          <p:cNvSpPr txBox="1"/>
          <p:nvPr>
            <p:ph type="title"/>
          </p:nvPr>
        </p:nvSpPr>
        <p:spPr>
          <a:xfrm>
            <a:off x="725850" y="2325538"/>
            <a:ext cx="3503400" cy="60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254" name="Google Shape;254;p26"/>
          <p:cNvSpPr txBox="1"/>
          <p:nvPr>
            <p:ph idx="2" type="title"/>
          </p:nvPr>
        </p:nvSpPr>
        <p:spPr>
          <a:xfrm>
            <a:off x="725850" y="1715538"/>
            <a:ext cx="1217400" cy="68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2"/>
          <p:cNvSpPr txBox="1"/>
          <p:nvPr>
            <p:ph type="title"/>
          </p:nvPr>
        </p:nvSpPr>
        <p:spPr>
          <a:xfrm>
            <a:off x="143100" y="89125"/>
            <a:ext cx="9000900" cy="4850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t>- "timestamp" - timestamp field for grouping the data</a:t>
            </a:r>
            <a:endParaRPr sz="1100"/>
          </a:p>
          <a:p>
            <a:pPr indent="0" lvl="0" marL="0" rtl="0" algn="l">
              <a:lnSpc>
                <a:spcPct val="100000"/>
              </a:lnSpc>
              <a:spcBef>
                <a:spcPts val="1600"/>
              </a:spcBef>
              <a:spcAft>
                <a:spcPts val="0"/>
              </a:spcAft>
              <a:buNone/>
            </a:pPr>
            <a:r>
              <a:rPr lang="en" sz="1100"/>
              <a:t>- "cnt" - the count of a new bike shares</a:t>
            </a:r>
            <a:endParaRPr sz="1100"/>
          </a:p>
          <a:p>
            <a:pPr indent="0" lvl="0" marL="0" rtl="0" algn="l">
              <a:lnSpc>
                <a:spcPct val="100000"/>
              </a:lnSpc>
              <a:spcBef>
                <a:spcPts val="1600"/>
              </a:spcBef>
              <a:spcAft>
                <a:spcPts val="0"/>
              </a:spcAft>
              <a:buNone/>
            </a:pPr>
            <a:r>
              <a:rPr lang="en" sz="1100"/>
              <a:t>- "t1" - real temperature in C</a:t>
            </a:r>
            <a:endParaRPr sz="1100"/>
          </a:p>
          <a:p>
            <a:pPr indent="0" lvl="0" marL="0" rtl="0" algn="l">
              <a:lnSpc>
                <a:spcPct val="100000"/>
              </a:lnSpc>
              <a:spcBef>
                <a:spcPts val="1600"/>
              </a:spcBef>
              <a:spcAft>
                <a:spcPts val="0"/>
              </a:spcAft>
              <a:buNone/>
            </a:pPr>
            <a:r>
              <a:rPr lang="en" sz="1100"/>
              <a:t>- "t2" - temperature in C "feels like"</a:t>
            </a:r>
            <a:endParaRPr sz="1100"/>
          </a:p>
          <a:p>
            <a:pPr indent="0" lvl="0" marL="0" rtl="0" algn="l">
              <a:lnSpc>
                <a:spcPct val="100000"/>
              </a:lnSpc>
              <a:spcBef>
                <a:spcPts val="1600"/>
              </a:spcBef>
              <a:spcAft>
                <a:spcPts val="0"/>
              </a:spcAft>
              <a:buNone/>
            </a:pPr>
            <a:r>
              <a:rPr lang="en" sz="1100"/>
              <a:t>- "hum" - humidity in percentage</a:t>
            </a:r>
            <a:endParaRPr sz="1100"/>
          </a:p>
          <a:p>
            <a:pPr indent="0" lvl="0" marL="0" rtl="0" algn="l">
              <a:lnSpc>
                <a:spcPct val="100000"/>
              </a:lnSpc>
              <a:spcBef>
                <a:spcPts val="1600"/>
              </a:spcBef>
              <a:spcAft>
                <a:spcPts val="0"/>
              </a:spcAft>
              <a:buNone/>
            </a:pPr>
            <a:r>
              <a:rPr lang="en" sz="1100"/>
              <a:t>- "windspeed" - wind speed in km/h</a:t>
            </a:r>
            <a:endParaRPr sz="1100"/>
          </a:p>
          <a:p>
            <a:pPr indent="0" lvl="0" marL="0" rtl="0" algn="l">
              <a:lnSpc>
                <a:spcPct val="100000"/>
              </a:lnSpc>
              <a:spcBef>
                <a:spcPts val="1600"/>
              </a:spcBef>
              <a:spcAft>
                <a:spcPts val="0"/>
              </a:spcAft>
              <a:buNone/>
            </a:pPr>
            <a:r>
              <a:rPr lang="en" sz="1100"/>
              <a:t>- "weathercode" - category of the weather</a:t>
            </a:r>
            <a:endParaRPr sz="1100"/>
          </a:p>
          <a:p>
            <a:pPr indent="0" lvl="0" marL="0" rtl="0" algn="l">
              <a:lnSpc>
                <a:spcPct val="100000"/>
              </a:lnSpc>
              <a:spcBef>
                <a:spcPts val="1600"/>
              </a:spcBef>
              <a:spcAft>
                <a:spcPts val="0"/>
              </a:spcAft>
              <a:buNone/>
            </a:pPr>
            <a:r>
              <a:rPr lang="en" sz="1100"/>
              <a:t>- "isholiday" - boolean field - 1 holiday / 0 non holiday</a:t>
            </a:r>
            <a:endParaRPr sz="1100"/>
          </a:p>
          <a:p>
            <a:pPr indent="0" lvl="0" marL="0" rtl="0" algn="l">
              <a:lnSpc>
                <a:spcPct val="100000"/>
              </a:lnSpc>
              <a:spcBef>
                <a:spcPts val="1600"/>
              </a:spcBef>
              <a:spcAft>
                <a:spcPts val="0"/>
              </a:spcAft>
              <a:buNone/>
            </a:pPr>
            <a:r>
              <a:rPr lang="en" sz="1100"/>
              <a:t>- "isweekend" - boolean field - 1 if the day is weekend</a:t>
            </a:r>
            <a:endParaRPr sz="1100"/>
          </a:p>
          <a:p>
            <a:pPr indent="0" lvl="0" marL="0" rtl="0" algn="l">
              <a:lnSpc>
                <a:spcPct val="100000"/>
              </a:lnSpc>
              <a:spcBef>
                <a:spcPts val="1600"/>
              </a:spcBef>
              <a:spcAft>
                <a:spcPts val="0"/>
              </a:spcAft>
              <a:buNone/>
            </a:pPr>
            <a:r>
              <a:rPr lang="en" sz="1100"/>
              <a:t>- "season" - category field meteorological seasons: 0-spring ; 1-summer; 2-fall; 3-winter.</a:t>
            </a:r>
            <a:endParaRPr sz="1100"/>
          </a:p>
          <a:p>
            <a:pPr indent="0" lvl="0" marL="0" rtl="0" algn="l">
              <a:lnSpc>
                <a:spcPct val="100000"/>
              </a:lnSpc>
              <a:spcBef>
                <a:spcPts val="1600"/>
              </a:spcBef>
              <a:spcAft>
                <a:spcPts val="0"/>
              </a:spcAft>
              <a:buNone/>
            </a:pPr>
            <a:r>
              <a:rPr lang="en" sz="1100"/>
              <a:t>- "weathe_code" category description:</a:t>
            </a:r>
            <a:endParaRPr sz="1100"/>
          </a:p>
          <a:p>
            <a:pPr indent="0" lvl="0" marL="0" rtl="0" algn="l">
              <a:lnSpc>
                <a:spcPct val="100000"/>
              </a:lnSpc>
              <a:spcBef>
                <a:spcPts val="1600"/>
              </a:spcBef>
              <a:spcAft>
                <a:spcPts val="0"/>
              </a:spcAft>
              <a:buNone/>
            </a:pPr>
            <a:r>
              <a:rPr lang="en" sz="1100"/>
              <a:t>- 1 = Clear ; mostly clear but have some values with haze/fog/patches of fog/ fog in vicinity 2 = scattered clouds / few clouds 3 = Broken clouds 4 = Cloudy 7 = Rain/ light Rain shower/ Light rain 10 = rain with thunderstorm 26 = snowfall 94 = Freezing Fog</a:t>
            </a:r>
            <a:endParaRPr sz="1100"/>
          </a:p>
          <a:p>
            <a:pPr indent="0" lvl="0" marL="0" rtl="0" algn="l">
              <a:lnSpc>
                <a:spcPct val="100000"/>
              </a:lnSpc>
              <a:spcBef>
                <a:spcPts val="1600"/>
              </a:spcBef>
              <a:spcAft>
                <a:spcPts val="1600"/>
              </a:spcAft>
              <a:buNone/>
            </a:pPr>
            <a:r>
              <a:t/>
            </a:r>
            <a:endParaRPr sz="11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3"/>
          <p:cNvSpPr txBox="1"/>
          <p:nvPr>
            <p:ph type="title"/>
          </p:nvPr>
        </p:nvSpPr>
        <p:spPr>
          <a:xfrm>
            <a:off x="725850" y="2325538"/>
            <a:ext cx="3503400" cy="60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501" name="Google Shape;501;p63"/>
          <p:cNvSpPr txBox="1"/>
          <p:nvPr>
            <p:ph idx="2" type="title"/>
          </p:nvPr>
        </p:nvSpPr>
        <p:spPr>
          <a:xfrm>
            <a:off x="725850" y="1715538"/>
            <a:ext cx="1217400" cy="68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4"/>
          <p:cNvSpPr/>
          <p:nvPr/>
        </p:nvSpPr>
        <p:spPr>
          <a:xfrm flipH="1" rot="-5400000">
            <a:off x="1495800" y="-1392025"/>
            <a:ext cx="473400" cy="42468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64"/>
          <p:cNvSpPr txBox="1"/>
          <p:nvPr>
            <p:ph type="title"/>
          </p:nvPr>
        </p:nvSpPr>
        <p:spPr>
          <a:xfrm>
            <a:off x="763900" y="445025"/>
            <a:ext cx="806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Montserrat"/>
                <a:ea typeface="Montserrat"/>
                <a:cs typeface="Montserrat"/>
                <a:sym typeface="Montserrat"/>
              </a:rPr>
              <a:t>Target</a:t>
            </a:r>
            <a:endParaRPr>
              <a:solidFill>
                <a:schemeClr val="lt2"/>
              </a:solidFill>
              <a:latin typeface="Montserrat"/>
              <a:ea typeface="Montserrat"/>
              <a:cs typeface="Montserrat"/>
              <a:sym typeface="Montserrat"/>
            </a:endParaRPr>
          </a:p>
        </p:txBody>
      </p:sp>
      <p:pic>
        <p:nvPicPr>
          <p:cNvPr id="508" name="Google Shape;508;p64"/>
          <p:cNvPicPr preferRelativeResize="0"/>
          <p:nvPr/>
        </p:nvPicPr>
        <p:blipFill>
          <a:blip r:embed="rId3">
            <a:alphaModFix/>
          </a:blip>
          <a:stretch>
            <a:fillRect/>
          </a:stretch>
        </p:blipFill>
        <p:spPr>
          <a:xfrm>
            <a:off x="763900" y="1259250"/>
            <a:ext cx="7840100" cy="349404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5"/>
          <p:cNvSpPr txBox="1"/>
          <p:nvPr>
            <p:ph idx="1" type="subTitle"/>
          </p:nvPr>
        </p:nvSpPr>
        <p:spPr>
          <a:xfrm>
            <a:off x="5750862" y="1031650"/>
            <a:ext cx="2360100" cy="35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Bike Share by Feels Like</a:t>
            </a:r>
            <a:endParaRPr/>
          </a:p>
        </p:txBody>
      </p:sp>
      <p:sp>
        <p:nvSpPr>
          <p:cNvPr id="514" name="Google Shape;514;p65"/>
          <p:cNvSpPr txBox="1"/>
          <p:nvPr>
            <p:ph idx="3" type="subTitle"/>
          </p:nvPr>
        </p:nvSpPr>
        <p:spPr>
          <a:xfrm>
            <a:off x="-100062" y="1031650"/>
            <a:ext cx="2360100" cy="357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Bike Share by Actual Temperature</a:t>
            </a:r>
            <a:endParaRPr/>
          </a:p>
        </p:txBody>
      </p:sp>
      <p:pic>
        <p:nvPicPr>
          <p:cNvPr id="515" name="Google Shape;515;p65"/>
          <p:cNvPicPr preferRelativeResize="0"/>
          <p:nvPr/>
        </p:nvPicPr>
        <p:blipFill>
          <a:blip r:embed="rId3">
            <a:alphaModFix/>
          </a:blip>
          <a:stretch>
            <a:fillRect/>
          </a:stretch>
        </p:blipFill>
        <p:spPr>
          <a:xfrm>
            <a:off x="0" y="2190325"/>
            <a:ext cx="9144001" cy="29531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6"/>
          <p:cNvSpPr txBox="1"/>
          <p:nvPr>
            <p:ph type="title"/>
          </p:nvPr>
        </p:nvSpPr>
        <p:spPr>
          <a:xfrm>
            <a:off x="540000" y="445025"/>
            <a:ext cx="521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Bike Share by Wind Speed</a:t>
            </a:r>
            <a:endParaRPr/>
          </a:p>
        </p:txBody>
      </p:sp>
      <p:sp>
        <p:nvSpPr>
          <p:cNvPr id="521" name="Google Shape;521;p66"/>
          <p:cNvSpPr txBox="1"/>
          <p:nvPr>
            <p:ph idx="1" type="body"/>
          </p:nvPr>
        </p:nvSpPr>
        <p:spPr>
          <a:xfrm>
            <a:off x="540000" y="1056575"/>
            <a:ext cx="8064000" cy="35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522" name="Google Shape;522;p66"/>
          <p:cNvPicPr preferRelativeResize="0"/>
          <p:nvPr/>
        </p:nvPicPr>
        <p:blipFill>
          <a:blip r:embed="rId3">
            <a:alphaModFix/>
          </a:blip>
          <a:stretch>
            <a:fillRect/>
          </a:stretch>
        </p:blipFill>
        <p:spPr>
          <a:xfrm>
            <a:off x="700250" y="1056575"/>
            <a:ext cx="8084450" cy="37149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7"/>
          <p:cNvSpPr txBox="1"/>
          <p:nvPr>
            <p:ph type="title"/>
          </p:nvPr>
        </p:nvSpPr>
        <p:spPr>
          <a:xfrm>
            <a:off x="540000" y="445025"/>
            <a:ext cx="521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Bike Share by Humidity</a:t>
            </a:r>
            <a:endParaRPr/>
          </a:p>
        </p:txBody>
      </p:sp>
      <p:pic>
        <p:nvPicPr>
          <p:cNvPr id="528" name="Google Shape;528;p67"/>
          <p:cNvPicPr preferRelativeResize="0"/>
          <p:nvPr/>
        </p:nvPicPr>
        <p:blipFill>
          <a:blip r:embed="rId3">
            <a:alphaModFix/>
          </a:blip>
          <a:stretch>
            <a:fillRect/>
          </a:stretch>
        </p:blipFill>
        <p:spPr>
          <a:xfrm>
            <a:off x="459025" y="1126625"/>
            <a:ext cx="8058300" cy="34768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8"/>
          <p:cNvSpPr txBox="1"/>
          <p:nvPr>
            <p:ph type="title"/>
          </p:nvPr>
        </p:nvSpPr>
        <p:spPr>
          <a:xfrm>
            <a:off x="540000" y="445025"/>
            <a:ext cx="521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Bike Share by Weather</a:t>
            </a:r>
            <a:endParaRPr/>
          </a:p>
        </p:txBody>
      </p:sp>
      <p:pic>
        <p:nvPicPr>
          <p:cNvPr id="534" name="Google Shape;534;p68"/>
          <p:cNvPicPr preferRelativeResize="0"/>
          <p:nvPr/>
        </p:nvPicPr>
        <p:blipFill>
          <a:blip r:embed="rId3">
            <a:alphaModFix/>
          </a:blip>
          <a:stretch>
            <a:fillRect/>
          </a:stretch>
        </p:blipFill>
        <p:spPr>
          <a:xfrm>
            <a:off x="176825" y="1248150"/>
            <a:ext cx="8967175" cy="26472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9"/>
          <p:cNvSpPr txBox="1"/>
          <p:nvPr>
            <p:ph type="title"/>
          </p:nvPr>
        </p:nvSpPr>
        <p:spPr>
          <a:xfrm>
            <a:off x="540000" y="445025"/>
            <a:ext cx="521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Bike share by holiday</a:t>
            </a:r>
            <a:endParaRPr/>
          </a:p>
        </p:txBody>
      </p:sp>
      <p:pic>
        <p:nvPicPr>
          <p:cNvPr id="540" name="Google Shape;540;p69"/>
          <p:cNvPicPr preferRelativeResize="0"/>
          <p:nvPr/>
        </p:nvPicPr>
        <p:blipFill>
          <a:blip r:embed="rId3">
            <a:alphaModFix/>
          </a:blip>
          <a:stretch>
            <a:fillRect/>
          </a:stretch>
        </p:blipFill>
        <p:spPr>
          <a:xfrm>
            <a:off x="0" y="1017725"/>
            <a:ext cx="8848349" cy="32987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0"/>
          <p:cNvSpPr txBox="1"/>
          <p:nvPr>
            <p:ph type="title"/>
          </p:nvPr>
        </p:nvSpPr>
        <p:spPr>
          <a:xfrm>
            <a:off x="0" y="406825"/>
            <a:ext cx="5640000" cy="5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Comparison of between Holiday and Non Holiday</a:t>
            </a:r>
            <a:endParaRPr sz="1600"/>
          </a:p>
          <a:p>
            <a:pPr indent="0" lvl="0" marL="0" rtl="0" algn="l">
              <a:spcBef>
                <a:spcPts val="0"/>
              </a:spcBef>
              <a:spcAft>
                <a:spcPts val="0"/>
              </a:spcAft>
              <a:buNone/>
            </a:pPr>
            <a:r>
              <a:t/>
            </a:r>
            <a:endParaRPr sz="1600"/>
          </a:p>
        </p:txBody>
      </p:sp>
      <p:pic>
        <p:nvPicPr>
          <p:cNvPr id="546" name="Google Shape;546;p70"/>
          <p:cNvPicPr preferRelativeResize="0"/>
          <p:nvPr/>
        </p:nvPicPr>
        <p:blipFill>
          <a:blip r:embed="rId3">
            <a:alphaModFix/>
          </a:blip>
          <a:stretch>
            <a:fillRect/>
          </a:stretch>
        </p:blipFill>
        <p:spPr>
          <a:xfrm>
            <a:off x="-12" y="1116638"/>
            <a:ext cx="8886825" cy="34194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71"/>
          <p:cNvSpPr txBox="1"/>
          <p:nvPr>
            <p:ph type="title"/>
          </p:nvPr>
        </p:nvSpPr>
        <p:spPr>
          <a:xfrm>
            <a:off x="540000" y="445025"/>
            <a:ext cx="521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Bike Share by Day</a:t>
            </a:r>
            <a:endParaRPr/>
          </a:p>
        </p:txBody>
      </p:sp>
      <p:pic>
        <p:nvPicPr>
          <p:cNvPr id="552" name="Google Shape;552;p71"/>
          <p:cNvPicPr preferRelativeResize="0"/>
          <p:nvPr/>
        </p:nvPicPr>
        <p:blipFill>
          <a:blip r:embed="rId3">
            <a:alphaModFix/>
          </a:blip>
          <a:stretch>
            <a:fillRect/>
          </a:stretch>
        </p:blipFill>
        <p:spPr>
          <a:xfrm>
            <a:off x="738050" y="1221050"/>
            <a:ext cx="6953250" cy="3019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7"/>
          <p:cNvSpPr txBox="1"/>
          <p:nvPr>
            <p:ph type="title"/>
          </p:nvPr>
        </p:nvSpPr>
        <p:spPr>
          <a:xfrm>
            <a:off x="540000" y="439650"/>
            <a:ext cx="3278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Background</a:t>
            </a:r>
            <a:endParaRPr>
              <a:latin typeface="Montserrat"/>
              <a:ea typeface="Montserrat"/>
              <a:cs typeface="Montserrat"/>
              <a:sym typeface="Montserrat"/>
            </a:endParaRPr>
          </a:p>
        </p:txBody>
      </p:sp>
      <p:sp>
        <p:nvSpPr>
          <p:cNvPr id="260" name="Google Shape;260;p27"/>
          <p:cNvSpPr txBox="1"/>
          <p:nvPr>
            <p:ph idx="1" type="subTitle"/>
          </p:nvPr>
        </p:nvSpPr>
        <p:spPr>
          <a:xfrm>
            <a:off x="0" y="1012350"/>
            <a:ext cx="8122500" cy="4131300"/>
          </a:xfrm>
          <a:prstGeom prst="rect">
            <a:avLst/>
          </a:prstGeom>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SzPts val="1600"/>
              <a:buChar char="●"/>
            </a:pPr>
            <a:r>
              <a:rPr b="1" lang="en" sz="1600"/>
              <a:t>As London is the center of business hub and the place of Central Government  in United Kingdom, it becomes one of the busiest city in the world. People moves from places to places with public transport which sometimes can be overcrowded. In 2008 the Mayor of London came up with an idea to introduce bike share scheme in which to provide another type of transportation for the people of London with accessibility to public transport.</a:t>
            </a:r>
            <a:endParaRPr b="1" sz="1600"/>
          </a:p>
          <a:p>
            <a:pPr indent="-330200" lvl="0" marL="457200" rtl="0" algn="l">
              <a:lnSpc>
                <a:spcPct val="115000"/>
              </a:lnSpc>
              <a:spcBef>
                <a:spcPts val="1000"/>
              </a:spcBef>
              <a:spcAft>
                <a:spcPts val="1000"/>
              </a:spcAft>
              <a:buSzPts val="1600"/>
              <a:buChar char="●"/>
            </a:pPr>
            <a:r>
              <a:rPr b="1" lang="en" sz="1600"/>
              <a:t>Bike share is a public bike hire scheme where people can hire the bike  with an application from the bike dock or a dockless bike and it cost very little. Making people easily access the bike to move from places to places.</a:t>
            </a:r>
            <a:endParaRPr b="1" sz="1600"/>
          </a:p>
        </p:txBody>
      </p:sp>
      <p:grpSp>
        <p:nvGrpSpPr>
          <p:cNvPr id="261" name="Google Shape;261;p27"/>
          <p:cNvGrpSpPr/>
          <p:nvPr/>
        </p:nvGrpSpPr>
        <p:grpSpPr>
          <a:xfrm flipH="1">
            <a:off x="8221050" y="2708050"/>
            <a:ext cx="670525" cy="3239750"/>
            <a:chOff x="146675" y="378750"/>
            <a:chExt cx="670525" cy="3239750"/>
          </a:xfrm>
        </p:grpSpPr>
        <p:sp>
          <p:nvSpPr>
            <p:cNvPr id="262" name="Google Shape;262;p27"/>
            <p:cNvSpPr/>
            <p:nvPr/>
          </p:nvSpPr>
          <p:spPr>
            <a:xfrm>
              <a:off x="540000" y="138650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a:off x="146675" y="378750"/>
              <a:ext cx="277200" cy="2232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72"/>
          <p:cNvSpPr txBox="1"/>
          <p:nvPr>
            <p:ph type="title"/>
          </p:nvPr>
        </p:nvSpPr>
        <p:spPr>
          <a:xfrm>
            <a:off x="540000" y="445025"/>
            <a:ext cx="521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Bike Share by Season</a:t>
            </a:r>
            <a:endParaRPr/>
          </a:p>
        </p:txBody>
      </p:sp>
      <p:pic>
        <p:nvPicPr>
          <p:cNvPr id="558" name="Google Shape;558;p72"/>
          <p:cNvPicPr preferRelativeResize="0"/>
          <p:nvPr/>
        </p:nvPicPr>
        <p:blipFill>
          <a:blip r:embed="rId3">
            <a:alphaModFix/>
          </a:blip>
          <a:stretch>
            <a:fillRect/>
          </a:stretch>
        </p:blipFill>
        <p:spPr>
          <a:xfrm>
            <a:off x="79538" y="1056188"/>
            <a:ext cx="8982075" cy="34385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73"/>
          <p:cNvSpPr txBox="1"/>
          <p:nvPr>
            <p:ph type="title"/>
          </p:nvPr>
        </p:nvSpPr>
        <p:spPr>
          <a:xfrm>
            <a:off x="0" y="445025"/>
            <a:ext cx="575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Analysis on why summer is the best season</a:t>
            </a:r>
            <a:endParaRPr sz="1800"/>
          </a:p>
        </p:txBody>
      </p:sp>
      <p:pic>
        <p:nvPicPr>
          <p:cNvPr id="564" name="Google Shape;564;p73"/>
          <p:cNvPicPr preferRelativeResize="0"/>
          <p:nvPr/>
        </p:nvPicPr>
        <p:blipFill>
          <a:blip r:embed="rId3">
            <a:alphaModFix/>
          </a:blip>
          <a:stretch>
            <a:fillRect/>
          </a:stretch>
        </p:blipFill>
        <p:spPr>
          <a:xfrm>
            <a:off x="0" y="1017713"/>
            <a:ext cx="9144001" cy="3367374"/>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74"/>
          <p:cNvSpPr txBox="1"/>
          <p:nvPr>
            <p:ph type="title"/>
          </p:nvPr>
        </p:nvSpPr>
        <p:spPr>
          <a:xfrm>
            <a:off x="540000" y="445025"/>
            <a:ext cx="521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Bike Share by Month</a:t>
            </a:r>
            <a:endParaRPr/>
          </a:p>
        </p:txBody>
      </p:sp>
      <p:pic>
        <p:nvPicPr>
          <p:cNvPr id="570" name="Google Shape;570;p74"/>
          <p:cNvPicPr preferRelativeResize="0"/>
          <p:nvPr/>
        </p:nvPicPr>
        <p:blipFill>
          <a:blip r:embed="rId3">
            <a:alphaModFix/>
          </a:blip>
          <a:stretch>
            <a:fillRect/>
          </a:stretch>
        </p:blipFill>
        <p:spPr>
          <a:xfrm>
            <a:off x="0" y="1257970"/>
            <a:ext cx="9144000" cy="328961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75"/>
          <p:cNvSpPr txBox="1"/>
          <p:nvPr>
            <p:ph type="title"/>
          </p:nvPr>
        </p:nvSpPr>
        <p:spPr>
          <a:xfrm>
            <a:off x="540000" y="445025"/>
            <a:ext cx="521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Bike Share per Hour</a:t>
            </a:r>
            <a:endParaRPr/>
          </a:p>
        </p:txBody>
      </p:sp>
      <p:pic>
        <p:nvPicPr>
          <p:cNvPr id="576" name="Google Shape;576;p75"/>
          <p:cNvPicPr preferRelativeResize="0"/>
          <p:nvPr/>
        </p:nvPicPr>
        <p:blipFill>
          <a:blip r:embed="rId3">
            <a:alphaModFix/>
          </a:blip>
          <a:stretch>
            <a:fillRect/>
          </a:stretch>
        </p:blipFill>
        <p:spPr>
          <a:xfrm>
            <a:off x="0" y="1060898"/>
            <a:ext cx="9144000" cy="3255604"/>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76"/>
          <p:cNvSpPr txBox="1"/>
          <p:nvPr>
            <p:ph type="title"/>
          </p:nvPr>
        </p:nvSpPr>
        <p:spPr>
          <a:xfrm>
            <a:off x="76400" y="445025"/>
            <a:ext cx="567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Bike Share by Time and Day</a:t>
            </a:r>
            <a:endParaRPr/>
          </a:p>
        </p:txBody>
      </p:sp>
      <p:pic>
        <p:nvPicPr>
          <p:cNvPr id="582" name="Google Shape;582;p76"/>
          <p:cNvPicPr preferRelativeResize="0"/>
          <p:nvPr/>
        </p:nvPicPr>
        <p:blipFill>
          <a:blip r:embed="rId3">
            <a:alphaModFix/>
          </a:blip>
          <a:stretch>
            <a:fillRect/>
          </a:stretch>
        </p:blipFill>
        <p:spPr>
          <a:xfrm>
            <a:off x="0" y="1189900"/>
            <a:ext cx="8893001" cy="27059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77"/>
          <p:cNvSpPr txBox="1"/>
          <p:nvPr>
            <p:ph type="title"/>
          </p:nvPr>
        </p:nvSpPr>
        <p:spPr>
          <a:xfrm>
            <a:off x="540000" y="445025"/>
            <a:ext cx="521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Bike Share per Year</a:t>
            </a:r>
            <a:endParaRPr/>
          </a:p>
        </p:txBody>
      </p:sp>
      <p:pic>
        <p:nvPicPr>
          <p:cNvPr id="588" name="Google Shape;588;p77"/>
          <p:cNvPicPr preferRelativeResize="0"/>
          <p:nvPr/>
        </p:nvPicPr>
        <p:blipFill>
          <a:blip r:embed="rId3">
            <a:alphaModFix/>
          </a:blip>
          <a:stretch>
            <a:fillRect/>
          </a:stretch>
        </p:blipFill>
        <p:spPr>
          <a:xfrm>
            <a:off x="133388" y="1253625"/>
            <a:ext cx="8772525" cy="31527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78"/>
          <p:cNvSpPr/>
          <p:nvPr/>
        </p:nvSpPr>
        <p:spPr>
          <a:xfrm flipH="1" rot="-5400000">
            <a:off x="1034550" y="-930775"/>
            <a:ext cx="473400" cy="33243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78"/>
          <p:cNvSpPr txBox="1"/>
          <p:nvPr>
            <p:ph type="title"/>
          </p:nvPr>
        </p:nvSpPr>
        <p:spPr>
          <a:xfrm>
            <a:off x="540000" y="445025"/>
            <a:ext cx="442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595" name="Google Shape;595;p78"/>
          <p:cNvSpPr txBox="1"/>
          <p:nvPr>
            <p:ph idx="2" type="subTitle"/>
          </p:nvPr>
        </p:nvSpPr>
        <p:spPr>
          <a:xfrm>
            <a:off x="241875" y="1207575"/>
            <a:ext cx="8211900" cy="2228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highlight>
                  <a:srgbClr val="FFFFFF"/>
                </a:highlight>
              </a:rPr>
              <a:t>Based on the dataset according to count column which is the target shown that the </a:t>
            </a:r>
            <a:r>
              <a:rPr lang="en">
                <a:highlight>
                  <a:srgbClr val="FFFFFF"/>
                </a:highlight>
              </a:rPr>
              <a:t>Skewness</a:t>
            </a:r>
            <a:r>
              <a:rPr lang="en">
                <a:highlight>
                  <a:srgbClr val="FFFFFF"/>
                </a:highlight>
              </a:rPr>
              <a:t> is positive which mean the distribution is located on the highest value. In this case most of the bike share usage distribution have a low value and the mean is higher than median. Which shows that bike usage in London through 2015 - 2016 and early 2017 are lower than the average and several days the people hiring bike is very high</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79"/>
          <p:cNvSpPr/>
          <p:nvPr/>
        </p:nvSpPr>
        <p:spPr>
          <a:xfrm flipH="1" rot="-5400000">
            <a:off x="1034550" y="-930775"/>
            <a:ext cx="473400" cy="33243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79"/>
          <p:cNvSpPr txBox="1"/>
          <p:nvPr>
            <p:ph type="title"/>
          </p:nvPr>
        </p:nvSpPr>
        <p:spPr>
          <a:xfrm>
            <a:off x="540000" y="445025"/>
            <a:ext cx="442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602" name="Google Shape;602;p79"/>
          <p:cNvSpPr txBox="1"/>
          <p:nvPr>
            <p:ph idx="2" type="subTitle"/>
          </p:nvPr>
        </p:nvSpPr>
        <p:spPr>
          <a:xfrm>
            <a:off x="241875" y="1207575"/>
            <a:ext cx="8211900" cy="3655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highlight>
                  <a:srgbClr val="FFFFFF"/>
                </a:highlight>
              </a:rPr>
              <a:t>Based on the analysis the people rike to ride bike in the warmer temperature, which around 15-20s degrees, as it is the ideal temperature to ride a bike and the London average temperature is around 17 degree </a:t>
            </a:r>
            <a:r>
              <a:rPr lang="en">
                <a:highlight>
                  <a:srgbClr val="FFFFFF"/>
                </a:highlight>
              </a:rPr>
              <a:t>celsius</a:t>
            </a:r>
            <a:endParaRPr>
              <a:highlight>
                <a:srgbClr val="FFFFFF"/>
              </a:highlight>
            </a:endParaRPr>
          </a:p>
          <a:p>
            <a:pPr indent="-317500" lvl="0" marL="457200" rtl="0" algn="l">
              <a:lnSpc>
                <a:spcPct val="115000"/>
              </a:lnSpc>
              <a:spcBef>
                <a:spcPts val="0"/>
              </a:spcBef>
              <a:spcAft>
                <a:spcPts val="0"/>
              </a:spcAft>
              <a:buSzPts val="1400"/>
              <a:buChar char="●"/>
            </a:pPr>
            <a:r>
              <a:rPr lang="en">
                <a:highlight>
                  <a:srgbClr val="FFFFFF"/>
                </a:highlight>
              </a:rPr>
              <a:t>Few clouds, broken clouds and clear weather are where people like to use the bike share</a:t>
            </a:r>
            <a:endParaRPr>
              <a:highlight>
                <a:srgbClr val="FFFFFF"/>
              </a:highlight>
            </a:endParaRPr>
          </a:p>
          <a:p>
            <a:pPr indent="-317500" lvl="0" marL="457200" rtl="0" algn="l">
              <a:lnSpc>
                <a:spcPct val="115000"/>
              </a:lnSpc>
              <a:spcBef>
                <a:spcPts val="0"/>
              </a:spcBef>
              <a:spcAft>
                <a:spcPts val="0"/>
              </a:spcAft>
              <a:buSzPts val="1400"/>
              <a:buChar char="●"/>
            </a:pPr>
            <a:r>
              <a:rPr lang="en">
                <a:highlight>
                  <a:srgbClr val="FFFFFF"/>
                </a:highlight>
              </a:rPr>
              <a:t>Weekdays are far busier than weekend and holiday, as people use the bike for commute</a:t>
            </a:r>
            <a:endParaRPr>
              <a:highlight>
                <a:srgbClr val="FFFFFF"/>
              </a:highlight>
            </a:endParaRPr>
          </a:p>
          <a:p>
            <a:pPr indent="-317500" lvl="0" marL="457200" rtl="0" algn="l">
              <a:lnSpc>
                <a:spcPct val="115000"/>
              </a:lnSpc>
              <a:spcBef>
                <a:spcPts val="0"/>
              </a:spcBef>
              <a:spcAft>
                <a:spcPts val="0"/>
              </a:spcAft>
              <a:buSzPts val="1400"/>
              <a:buChar char="●"/>
            </a:pPr>
            <a:r>
              <a:rPr lang="en">
                <a:highlight>
                  <a:srgbClr val="FFFFFF"/>
                </a:highlight>
              </a:rPr>
              <a:t>The busiest time of people using bike share is at 8 </a:t>
            </a:r>
            <a:r>
              <a:rPr lang="en">
                <a:highlight>
                  <a:srgbClr val="FFFFFF"/>
                </a:highlight>
              </a:rPr>
              <a:t>o'clock</a:t>
            </a:r>
            <a:r>
              <a:rPr lang="en">
                <a:highlight>
                  <a:srgbClr val="FFFFFF"/>
                </a:highlight>
              </a:rPr>
              <a:t> and 17 o’clock where people go to work and going home</a:t>
            </a:r>
            <a:endParaRPr>
              <a:highlight>
                <a:srgbClr val="FFFFFF"/>
              </a:highlight>
            </a:endParaRPr>
          </a:p>
          <a:p>
            <a:pPr indent="-317500" lvl="0" marL="457200" rtl="0" algn="l">
              <a:lnSpc>
                <a:spcPct val="115000"/>
              </a:lnSpc>
              <a:spcBef>
                <a:spcPts val="0"/>
              </a:spcBef>
              <a:spcAft>
                <a:spcPts val="0"/>
              </a:spcAft>
              <a:buSzPts val="1400"/>
              <a:buChar char="●"/>
            </a:pPr>
            <a:r>
              <a:rPr lang="en">
                <a:highlight>
                  <a:srgbClr val="FFFFFF"/>
                </a:highlight>
              </a:rPr>
              <a:t>Thursday is the most popular day for people to use bike share</a:t>
            </a:r>
            <a:endParaRPr>
              <a:highlight>
                <a:srgbClr val="FFFFFF"/>
              </a:highlight>
            </a:endParaRPr>
          </a:p>
          <a:p>
            <a:pPr indent="-317500" lvl="0" marL="457200" rtl="0" algn="l">
              <a:lnSpc>
                <a:spcPct val="115000"/>
              </a:lnSpc>
              <a:spcBef>
                <a:spcPts val="0"/>
              </a:spcBef>
              <a:spcAft>
                <a:spcPts val="0"/>
              </a:spcAft>
              <a:buSzPts val="1400"/>
              <a:buChar char="●"/>
            </a:pPr>
            <a:r>
              <a:rPr lang="en">
                <a:highlight>
                  <a:srgbClr val="FFFFFF"/>
                </a:highlight>
              </a:rPr>
              <a:t>Summer is the most popular season for people to use bike share as the temperature  in London is not that hot and cold, meaning that June, July and August are the most popular month for people to ride the bike share</a:t>
            </a:r>
            <a:endParaRPr>
              <a:highlight>
                <a:srgbClr val="FFFFFF"/>
              </a:highlight>
            </a:endParaRPr>
          </a:p>
          <a:p>
            <a:pPr indent="-317500" lvl="0" marL="457200" rtl="0" algn="l">
              <a:lnSpc>
                <a:spcPct val="115000"/>
              </a:lnSpc>
              <a:spcBef>
                <a:spcPts val="0"/>
              </a:spcBef>
              <a:spcAft>
                <a:spcPts val="0"/>
              </a:spcAft>
              <a:buSzPts val="1400"/>
              <a:buChar char="●"/>
            </a:pPr>
            <a:r>
              <a:rPr lang="en">
                <a:highlight>
                  <a:srgbClr val="FFFFFF"/>
                </a:highlight>
              </a:rPr>
              <a:t>In 2016 most of the month have an increase in bike share usage</a:t>
            </a:r>
            <a:endParaRPr>
              <a:highlight>
                <a:srgbClr val="FFFFFF"/>
              </a:highlight>
            </a:endParaRPr>
          </a:p>
          <a:p>
            <a:pPr indent="-317500" lvl="0" marL="457200" rtl="0" algn="l">
              <a:lnSpc>
                <a:spcPct val="115000"/>
              </a:lnSpc>
              <a:spcBef>
                <a:spcPts val="0"/>
              </a:spcBef>
              <a:spcAft>
                <a:spcPts val="0"/>
              </a:spcAft>
              <a:buSzPts val="1400"/>
              <a:buChar char="●"/>
            </a:pPr>
            <a:r>
              <a:rPr lang="en">
                <a:highlight>
                  <a:srgbClr val="FFFFFF"/>
                </a:highlight>
              </a:rPr>
              <a:t>Except, March, April and June. Where in June there was flood in London</a:t>
            </a:r>
            <a:endParaRPr>
              <a:highlight>
                <a:srgbClr val="FFFFFF"/>
              </a:highligh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80"/>
          <p:cNvSpPr/>
          <p:nvPr/>
        </p:nvSpPr>
        <p:spPr>
          <a:xfrm flipH="1" rot="-5400000">
            <a:off x="1034550" y="-930775"/>
            <a:ext cx="473400" cy="33243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80"/>
          <p:cNvSpPr txBox="1"/>
          <p:nvPr>
            <p:ph type="title"/>
          </p:nvPr>
        </p:nvSpPr>
        <p:spPr>
          <a:xfrm>
            <a:off x="540000" y="445025"/>
            <a:ext cx="442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Suggestion</a:t>
            </a:r>
            <a:endParaRPr/>
          </a:p>
        </p:txBody>
      </p:sp>
      <p:sp>
        <p:nvSpPr>
          <p:cNvPr id="609" name="Google Shape;609;p80"/>
          <p:cNvSpPr txBox="1"/>
          <p:nvPr>
            <p:ph idx="2" type="subTitle"/>
          </p:nvPr>
        </p:nvSpPr>
        <p:spPr>
          <a:xfrm>
            <a:off x="241875" y="1207575"/>
            <a:ext cx="8211900" cy="3655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highlight>
                  <a:srgbClr val="FFFFFF"/>
                </a:highlight>
              </a:rPr>
              <a:t>As weekday is very busy, especially in 8 in the morning and 5 in the evening, the company should provide more bike in this hour</a:t>
            </a:r>
            <a:endParaRPr>
              <a:highlight>
                <a:srgbClr val="FFFFFF"/>
              </a:highlight>
            </a:endParaRPr>
          </a:p>
          <a:p>
            <a:pPr indent="-317500" lvl="0" marL="457200" rtl="0" algn="l">
              <a:lnSpc>
                <a:spcPct val="115000"/>
              </a:lnSpc>
              <a:spcBef>
                <a:spcPts val="0"/>
              </a:spcBef>
              <a:spcAft>
                <a:spcPts val="0"/>
              </a:spcAft>
              <a:buSzPts val="1400"/>
              <a:buChar char="●"/>
            </a:pPr>
            <a:r>
              <a:rPr lang="en">
                <a:highlight>
                  <a:srgbClr val="FFFFFF"/>
                </a:highlight>
              </a:rPr>
              <a:t>With summer become the most popular season the company should prepare more bike within period of June, July and August</a:t>
            </a:r>
            <a:endParaRPr>
              <a:highlight>
                <a:srgbClr val="FFFFFF"/>
              </a:highlight>
            </a:endParaRPr>
          </a:p>
          <a:p>
            <a:pPr indent="-317500" lvl="0" marL="457200" rtl="0" algn="l">
              <a:lnSpc>
                <a:spcPct val="115000"/>
              </a:lnSpc>
              <a:spcBef>
                <a:spcPts val="0"/>
              </a:spcBef>
              <a:spcAft>
                <a:spcPts val="0"/>
              </a:spcAft>
              <a:buSzPts val="1400"/>
              <a:buChar char="●"/>
            </a:pPr>
            <a:r>
              <a:rPr lang="en">
                <a:highlight>
                  <a:srgbClr val="FFFFFF"/>
                </a:highlight>
              </a:rPr>
              <a:t>If the company want to do </a:t>
            </a:r>
            <a:r>
              <a:rPr lang="en">
                <a:highlight>
                  <a:srgbClr val="FFFFFF"/>
                </a:highlight>
              </a:rPr>
              <a:t>maintenance</a:t>
            </a:r>
            <a:r>
              <a:rPr lang="en">
                <a:highlight>
                  <a:srgbClr val="FFFFFF"/>
                </a:highlight>
              </a:rPr>
              <a:t> of the bike, suggesting do it in the weekend or holiday as it is not too busy for people to commute</a:t>
            </a:r>
            <a:endParaRPr>
              <a:highlight>
                <a:srgbClr val="FFFFFF"/>
              </a:highlight>
            </a:endParaRPr>
          </a:p>
          <a:p>
            <a:pPr indent="-317500" lvl="0" marL="457200" rtl="0" algn="l">
              <a:lnSpc>
                <a:spcPct val="115000"/>
              </a:lnSpc>
              <a:spcBef>
                <a:spcPts val="0"/>
              </a:spcBef>
              <a:spcAft>
                <a:spcPts val="0"/>
              </a:spcAft>
              <a:buSzPts val="1400"/>
              <a:buChar char="●"/>
            </a:pPr>
            <a:r>
              <a:rPr lang="en">
                <a:highlight>
                  <a:srgbClr val="FFFFFF"/>
                </a:highlight>
              </a:rPr>
              <a:t>The company need to check on the daily weather, as there are several weather which people prefer to ride a bike</a:t>
            </a:r>
            <a:endParaRPr>
              <a:highlight>
                <a:srgbClr val="FFFFFF"/>
              </a:highlight>
            </a:endParaRPr>
          </a:p>
          <a:p>
            <a:pPr indent="-317500" lvl="0" marL="457200" rtl="0" algn="l">
              <a:lnSpc>
                <a:spcPct val="115000"/>
              </a:lnSpc>
              <a:spcBef>
                <a:spcPts val="0"/>
              </a:spcBef>
              <a:spcAft>
                <a:spcPts val="0"/>
              </a:spcAft>
              <a:buSzPts val="1400"/>
              <a:buChar char="●"/>
            </a:pPr>
            <a:r>
              <a:rPr lang="en">
                <a:highlight>
                  <a:srgbClr val="FFFFFF"/>
                </a:highlight>
              </a:rPr>
              <a:t>Use the machine learning to make sure how many bike does the company needed in specific temperature, weather, day, month, hour, wind speed and humidity</a:t>
            </a:r>
            <a:endParaRPr>
              <a:highlight>
                <a:srgbClr val="FFFFFF"/>
              </a:high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81"/>
          <p:cNvSpPr txBox="1"/>
          <p:nvPr>
            <p:ph type="title"/>
          </p:nvPr>
        </p:nvSpPr>
        <p:spPr>
          <a:xfrm>
            <a:off x="2938205" y="974475"/>
            <a:ext cx="3267600" cy="71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615" name="Google Shape;615;p81"/>
          <p:cNvSpPr txBox="1"/>
          <p:nvPr>
            <p:ph idx="1" type="subTitle"/>
          </p:nvPr>
        </p:nvSpPr>
        <p:spPr>
          <a:xfrm>
            <a:off x="3005555" y="1900550"/>
            <a:ext cx="3132900" cy="109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 you have any questions?</a:t>
            </a:r>
            <a:endParaRPr/>
          </a:p>
          <a:p>
            <a:pPr indent="0" lvl="0" marL="0" rtl="0" algn="ctr">
              <a:spcBef>
                <a:spcPts val="0"/>
              </a:spcBef>
              <a:spcAft>
                <a:spcPts val="0"/>
              </a:spcAft>
              <a:buNone/>
            </a:pPr>
            <a:r>
              <a:rPr lang="en" u="sng">
                <a:solidFill>
                  <a:schemeClr val="hlink"/>
                </a:solidFill>
                <a:hlinkClick r:id="rId3"/>
              </a:rPr>
              <a:t>muchfihermanaji@gmail.com</a:t>
            </a:r>
            <a:endParaRPr/>
          </a:p>
          <a:p>
            <a:pPr indent="0" lvl="0" marL="0" rtl="0" algn="ctr">
              <a:spcBef>
                <a:spcPts val="0"/>
              </a:spcBef>
              <a:spcAft>
                <a:spcPts val="0"/>
              </a:spcAft>
              <a:buNone/>
            </a:pPr>
            <a:r>
              <a:rPr lang="en"/>
              <a:t>081221294787</a:t>
            </a:r>
            <a:endParaRPr/>
          </a:p>
        </p:txBody>
      </p:sp>
      <p:sp>
        <p:nvSpPr>
          <p:cNvPr id="616" name="Google Shape;616;p81"/>
          <p:cNvSpPr txBox="1"/>
          <p:nvPr>
            <p:ph idx="2" type="subTitle"/>
          </p:nvPr>
        </p:nvSpPr>
        <p:spPr>
          <a:xfrm>
            <a:off x="2676905" y="3754825"/>
            <a:ext cx="3790200" cy="27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Please keep this slide for attribution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8"/>
          <p:cNvSpPr txBox="1"/>
          <p:nvPr>
            <p:ph type="title"/>
          </p:nvPr>
        </p:nvSpPr>
        <p:spPr>
          <a:xfrm>
            <a:off x="725850" y="2325550"/>
            <a:ext cx="5257800" cy="60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Problems and Goals</a:t>
            </a:r>
            <a:endParaRPr/>
          </a:p>
        </p:txBody>
      </p:sp>
      <p:sp>
        <p:nvSpPr>
          <p:cNvPr id="269" name="Google Shape;269;p28"/>
          <p:cNvSpPr txBox="1"/>
          <p:nvPr>
            <p:ph idx="2" type="title"/>
          </p:nvPr>
        </p:nvSpPr>
        <p:spPr>
          <a:xfrm>
            <a:off x="725850" y="1409988"/>
            <a:ext cx="1217400" cy="68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2"/>
          <p:cNvSpPr/>
          <p:nvPr/>
        </p:nvSpPr>
        <p:spPr>
          <a:xfrm flipH="1" rot="-5400000">
            <a:off x="1034550" y="-930775"/>
            <a:ext cx="473400" cy="33243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82"/>
          <p:cNvSpPr txBox="1"/>
          <p:nvPr>
            <p:ph type="title"/>
          </p:nvPr>
        </p:nvSpPr>
        <p:spPr>
          <a:xfrm>
            <a:off x="540000" y="445025"/>
            <a:ext cx="442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623" name="Google Shape;623;p82"/>
          <p:cNvSpPr txBox="1"/>
          <p:nvPr>
            <p:ph idx="2" type="subTitle"/>
          </p:nvPr>
        </p:nvSpPr>
        <p:spPr>
          <a:xfrm>
            <a:off x="127300" y="1156650"/>
            <a:ext cx="7957200" cy="387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050" u="sng">
                <a:solidFill>
                  <a:srgbClr val="296EAA"/>
                </a:solidFill>
                <a:highlight>
                  <a:srgbClr val="FFFFFF"/>
                </a:highlight>
                <a:latin typeface="Arial"/>
                <a:ea typeface="Arial"/>
                <a:cs typeface="Arial"/>
                <a:sym typeface="Arial"/>
                <a:hlinkClick r:id="rId3">
                  <a:extLst>
                    <a:ext uri="{A12FA001-AC4F-418D-AE19-62706E023703}">
                      <ahyp:hlinkClr val="tx"/>
                    </a:ext>
                  </a:extLst>
                </a:hlinkClick>
              </a:rPr>
              <a:t>https://blog.metoffice.gov.uk/2012/02/15/what-is-feels-like-temperature/#:~:text=Our%20'feels%20like'%20temperature%20takes,human%20body%20actually%20feels%20temperature.&amp;text=Conversely%20on%20a%20humid%20day,would%20suggest%20on%20their%20own</a:t>
            </a:r>
            <a:r>
              <a:rPr lang="en" sz="1050">
                <a:solidFill>
                  <a:srgbClr val="000000"/>
                </a:solidFill>
                <a:highlight>
                  <a:srgbClr val="FFFFFF"/>
                </a:highlight>
                <a:latin typeface="Arial"/>
                <a:ea typeface="Arial"/>
                <a:cs typeface="Arial"/>
                <a:sym typeface="Arial"/>
              </a:rPr>
              <a:t>.</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u="sng">
                <a:solidFill>
                  <a:srgbClr val="296EAA"/>
                </a:solidFill>
                <a:highlight>
                  <a:srgbClr val="FFFFFF"/>
                </a:highlight>
                <a:latin typeface="Arial"/>
                <a:ea typeface="Arial"/>
                <a:cs typeface="Arial"/>
                <a:sym typeface="Arial"/>
                <a:hlinkClick r:id="rId4">
                  <a:extLst>
                    <a:ext uri="{A12FA001-AC4F-418D-AE19-62706E023703}">
                      <ahyp:hlinkClr val="tx"/>
                    </a:ext>
                  </a:extLst>
                </a:hlinkClick>
              </a:rPr>
              <a:t>https://www.gov.uk/bank-holidays</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u="sng">
                <a:solidFill>
                  <a:srgbClr val="296EAA"/>
                </a:solidFill>
                <a:highlight>
                  <a:srgbClr val="FFFFFF"/>
                </a:highlight>
                <a:latin typeface="Arial"/>
                <a:ea typeface="Arial"/>
                <a:cs typeface="Arial"/>
                <a:sym typeface="Arial"/>
                <a:hlinkClick r:id="rId5">
                  <a:extLst>
                    <a:ext uri="{A12FA001-AC4F-418D-AE19-62706E023703}">
                      <ahyp:hlinkClr val="tx"/>
                    </a:ext>
                  </a:extLst>
                </a:hlinkClick>
              </a:rPr>
              <a:t>https://www.accuweather.com/en/weather-news/what-are-the-best-worst-weather-conditions-for-cycling-2/432641#:~:text=Some%20would%20prefer%20to%20ride,most%2C%20according%20to%20USA%20Cycling</a:t>
            </a:r>
            <a:r>
              <a:rPr lang="en" sz="1050">
                <a:solidFill>
                  <a:srgbClr val="000000"/>
                </a:solidFill>
                <a:highlight>
                  <a:srgbClr val="FFFFFF"/>
                </a:highlight>
                <a:latin typeface="Arial"/>
                <a:ea typeface="Arial"/>
                <a:cs typeface="Arial"/>
                <a:sym typeface="Arial"/>
              </a:rPr>
              <a:t>.</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u="sng">
                <a:solidFill>
                  <a:srgbClr val="296EAA"/>
                </a:solidFill>
                <a:highlight>
                  <a:srgbClr val="FFFFFF"/>
                </a:highlight>
                <a:latin typeface="Arial"/>
                <a:ea typeface="Arial"/>
                <a:cs typeface="Arial"/>
                <a:sym typeface="Arial"/>
                <a:hlinkClick r:id="rId6">
                  <a:extLst>
                    <a:ext uri="{A12FA001-AC4F-418D-AE19-62706E023703}">
                      <ahyp:hlinkClr val="tx"/>
                    </a:ext>
                  </a:extLst>
                </a:hlinkClick>
              </a:rPr>
              <a:t>https://www.independent.co.uk/news/uk/home-news/uk-weather-london-flooding-floods-south-east-pictures-forecast-a7097316.html</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u="sng">
                <a:solidFill>
                  <a:schemeClr val="hlink"/>
                </a:solidFill>
                <a:highlight>
                  <a:srgbClr val="FFFFFF"/>
                </a:highlight>
                <a:latin typeface="Arial"/>
                <a:ea typeface="Arial"/>
                <a:cs typeface="Arial"/>
                <a:sym typeface="Arial"/>
                <a:hlinkClick r:id="rId7"/>
              </a:rPr>
              <a:t>https://www.theguardian.com/cities/2019/feb/22/life-cycle-is-it-the-end-for-britains-dockless-bike-schemes</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https://tfl.gov.uk/modes/cycling/santander-cycles</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9"/>
          <p:cNvSpPr txBox="1"/>
          <p:nvPr>
            <p:ph type="title"/>
          </p:nvPr>
        </p:nvSpPr>
        <p:spPr>
          <a:xfrm>
            <a:off x="540000" y="445025"/>
            <a:ext cx="521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and Goals</a:t>
            </a:r>
            <a:endParaRPr/>
          </a:p>
        </p:txBody>
      </p:sp>
      <p:sp>
        <p:nvSpPr>
          <p:cNvPr id="275" name="Google Shape;275;p29"/>
          <p:cNvSpPr txBox="1"/>
          <p:nvPr>
            <p:ph idx="1" type="body"/>
          </p:nvPr>
        </p:nvSpPr>
        <p:spPr>
          <a:xfrm>
            <a:off x="540000" y="1056575"/>
            <a:ext cx="3495900" cy="3546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With the government encouraging people to using bike share and the demand of bike share keep going up, it can lead to the absence of bike that available for rent</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317500" lvl="0" marL="457200" rtl="0" algn="l">
              <a:lnSpc>
                <a:spcPct val="115000"/>
              </a:lnSpc>
              <a:spcBef>
                <a:spcPts val="0"/>
              </a:spcBef>
              <a:spcAft>
                <a:spcPts val="0"/>
              </a:spcAft>
              <a:buSzPts val="1400"/>
              <a:buChar char="●"/>
            </a:pPr>
            <a:r>
              <a:rPr lang="en" sz="1400"/>
              <a:t>The emergence of another bike share company which people would choose if the bike’s company is not available can led to potential loss of a consument</a:t>
            </a:r>
            <a:endParaRPr sz="1400"/>
          </a:p>
          <a:p>
            <a:pPr indent="0" lvl="0" marL="457200" rtl="0" algn="l">
              <a:lnSpc>
                <a:spcPct val="115000"/>
              </a:lnSpc>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
        <p:nvSpPr>
          <p:cNvPr id="276" name="Google Shape;276;p29"/>
          <p:cNvSpPr txBox="1"/>
          <p:nvPr>
            <p:ph idx="1" type="body"/>
          </p:nvPr>
        </p:nvSpPr>
        <p:spPr>
          <a:xfrm>
            <a:off x="5034200" y="1056575"/>
            <a:ext cx="3495900" cy="3546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Exploring data to find in which time between 2015 - 2017 is the busiest, based on the hour, day, month, weather, season, wind speed, temperature and humidity.</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317500" lvl="0" marL="457200" rtl="0" algn="l">
              <a:lnSpc>
                <a:spcPct val="115000"/>
              </a:lnSpc>
              <a:spcBef>
                <a:spcPts val="0"/>
              </a:spcBef>
              <a:spcAft>
                <a:spcPts val="0"/>
              </a:spcAft>
              <a:buSzPts val="1400"/>
              <a:buChar char="●"/>
            </a:pPr>
            <a:r>
              <a:rPr lang="en" sz="1400"/>
              <a:t>Create a machine learning to predict how many bikes the company needed per hour.</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0"/>
          <p:cNvSpPr txBox="1"/>
          <p:nvPr>
            <p:ph type="title"/>
          </p:nvPr>
        </p:nvSpPr>
        <p:spPr>
          <a:xfrm>
            <a:off x="725850" y="2325550"/>
            <a:ext cx="4965000" cy="60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Information</a:t>
            </a:r>
            <a:endParaRPr/>
          </a:p>
        </p:txBody>
      </p:sp>
      <p:sp>
        <p:nvSpPr>
          <p:cNvPr id="282" name="Google Shape;282;p30"/>
          <p:cNvSpPr txBox="1"/>
          <p:nvPr>
            <p:ph idx="2" type="title"/>
          </p:nvPr>
        </p:nvSpPr>
        <p:spPr>
          <a:xfrm>
            <a:off x="725850" y="1715538"/>
            <a:ext cx="1217400" cy="68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1"/>
          <p:cNvSpPr txBox="1"/>
          <p:nvPr>
            <p:ph type="title"/>
          </p:nvPr>
        </p:nvSpPr>
        <p:spPr>
          <a:xfrm>
            <a:off x="664325" y="540000"/>
            <a:ext cx="7063800" cy="228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data that use in this project is from </a:t>
            </a:r>
            <a:r>
              <a:rPr lang="en" sz="1600" u="sng">
                <a:solidFill>
                  <a:schemeClr val="hlink"/>
                </a:solidFill>
                <a:hlinkClick r:id="rId3"/>
              </a:rPr>
              <a:t>https://www.kaggle.com/hmavrodiev/london-bike-sharing-dataset</a:t>
            </a:r>
            <a:r>
              <a:rPr lang="en" sz="1600" u="sng"/>
              <a:t> </a:t>
            </a:r>
            <a:r>
              <a:rPr lang="en" sz="1600"/>
              <a:t> which the owner get from </a:t>
            </a:r>
            <a:r>
              <a:rPr lang="en" sz="1600" u="sng">
                <a:solidFill>
                  <a:schemeClr val="hlink"/>
                </a:solidFill>
                <a:hlinkClick r:id="rId4"/>
              </a:rPr>
              <a:t>https://cycling.data.tfl.gov.uk/</a:t>
            </a:r>
            <a:r>
              <a:rPr lang="en" sz="1600"/>
              <a:t> </a:t>
            </a:r>
            <a:endParaRPr sz="1600"/>
          </a:p>
        </p:txBody>
      </p:sp>
      <p:pic>
        <p:nvPicPr>
          <p:cNvPr id="288" name="Google Shape;288;p31"/>
          <p:cNvPicPr preferRelativeResize="0"/>
          <p:nvPr/>
        </p:nvPicPr>
        <p:blipFill>
          <a:blip r:embed="rId5">
            <a:alphaModFix/>
          </a:blip>
          <a:stretch>
            <a:fillRect/>
          </a:stretch>
        </p:blipFill>
        <p:spPr>
          <a:xfrm>
            <a:off x="195963" y="1567200"/>
            <a:ext cx="8000521" cy="20090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SEO Strategy by Slidesgo">
  <a:themeElements>
    <a:clrScheme name="Simple Light">
      <a:dk1>
        <a:srgbClr val="35535B"/>
      </a:dk1>
      <a:lt1>
        <a:srgbClr val="FFFFFF"/>
      </a:lt1>
      <a:dk2>
        <a:srgbClr val="666666"/>
      </a:dk2>
      <a:lt2>
        <a:srgbClr val="FFFFFF"/>
      </a:lt2>
      <a:accent1>
        <a:srgbClr val="E14D4D"/>
      </a:accent1>
      <a:accent2>
        <a:srgbClr val="35535B"/>
      </a:accent2>
      <a:accent3>
        <a:srgbClr val="8ED9DC"/>
      </a:accent3>
      <a:accent4>
        <a:srgbClr val="999999"/>
      </a:accent4>
      <a:accent5>
        <a:srgbClr val="35535B"/>
      </a:accent5>
      <a:accent6>
        <a:srgbClr val="E14D4D"/>
      </a:accent6>
      <a:hlink>
        <a:srgbClr val="99999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