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Gothic-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CenturyGothic-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5903a28be3_0_9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403" name="Google Shape;403;g15903a28be3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fd34d667d7_0_4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fd34d667d7_0_4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1fd34d667d7_0_4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fd34d667d7_0_4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fd34d667d7_0_4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1fd34d667d7_0_4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fd34d667d7_0_4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g1fd34d667d7_0_45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2" name="Google Shape;512;g1fd34d667d7_0_4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4" name="Google Shape;524;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053482ddae_0_4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053482ddae_0_4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g2053482ddae_0_4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p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0" name="Google Shape;540;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rgbClr val="212121"/>
                </a:solidFill>
                <a:latin typeface="Century Gothic"/>
                <a:ea typeface="Century Gothic"/>
                <a:cs typeface="Century Gothic"/>
                <a:sym typeface="Century Gothic"/>
              </a:rPr>
              <a:t>Media queries make it </a:t>
            </a:r>
            <a:r>
              <a:rPr lang="en-US">
                <a:solidFill>
                  <a:srgbClr val="212121"/>
                </a:solidFill>
                <a:latin typeface="Century Gothic"/>
                <a:ea typeface="Century Gothic"/>
                <a:cs typeface="Century Gothic"/>
                <a:sym typeface="Century Gothic"/>
              </a:rPr>
              <a:t>easy to change styles based on the characteristics of the device rendering the content, including the display type, width, height, orientation, and resolution.</a:t>
            </a:r>
            <a:endParaRPr>
              <a:solidFill>
                <a:srgbClr val="212121"/>
              </a:solidFill>
              <a:latin typeface="Century Gothic"/>
              <a:ea typeface="Century Gothic"/>
              <a:cs typeface="Century Gothic"/>
              <a:sym typeface="Century Gothic"/>
            </a:endParaRPr>
          </a:p>
          <a:p>
            <a:pPr indent="0" lvl="0" marL="0" rtl="0" algn="l">
              <a:lnSpc>
                <a:spcPct val="100000"/>
              </a:lnSpc>
              <a:spcBef>
                <a:spcPts val="0"/>
              </a:spcBef>
              <a:spcAft>
                <a:spcPts val="0"/>
              </a:spcAft>
              <a:buSzPts val="1400"/>
              <a:buNone/>
            </a:pPr>
            <a:r>
              <a:t/>
            </a:r>
            <a:endParaRPr/>
          </a:p>
        </p:txBody>
      </p:sp>
      <p:sp>
        <p:nvSpPr>
          <p:cNvPr id="548" name="Google Shape;548;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053482ddae_0_4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053482ddae_0_4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g2053482ddae_0_4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053482ddae_0_4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053482ddae_0_4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g2053482ddae_0_4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053482ddae_0_4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053482ddae_0_4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g2053482ddae_0_4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fd34d667d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fd34d667d7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1fd34d667d7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6" name="Google Shape;586;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053482ddae_0_4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053482ddae_0_4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g2053482ddae_0_4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5b3cffed58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5b3cffed58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5b3cffed58_0_4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5b3cffed58_0_4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g15b3cffed58_0_4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p3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17" name="Google Shape;617;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fd34d667d7_0_4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1fd34d667d7_0_47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8" name="Google Shape;418;g1fd34d667d7_0_4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fa02a6cbc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fa02a6cbc4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1fa02a6cbc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7" name="Google Shape;437;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5d749a038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5d749a0387_0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15d749a0387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5d749a0387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5d749a0387_0_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g15d749a0387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fd34d667d7_0_4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fd34d667d7_0_40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1fd34d667d7_0_4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fd34d667d7_0_4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fd34d667d7_0_4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1fd34d667d7_0_4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2" name="Shape 42"/>
        <p:cNvGrpSpPr/>
        <p:nvPr/>
      </p:nvGrpSpPr>
      <p:grpSpPr>
        <a:xfrm>
          <a:off x="0" y="0"/>
          <a:ext cx="0" cy="0"/>
          <a:chOff x="0" y="0"/>
          <a:chExt cx="0" cy="0"/>
        </a:xfrm>
      </p:grpSpPr>
      <p:sp>
        <p:nvSpPr>
          <p:cNvPr id="43" name="Google Shape;43;p2"/>
          <p:cNvSpPr/>
          <p:nvPr/>
        </p:nvSpPr>
        <p:spPr>
          <a:xfrm>
            <a:off x="0" y="1572833"/>
            <a:ext cx="12192000" cy="4127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2"/>
          <p:cNvSpPr txBox="1"/>
          <p:nvPr>
            <p:ph type="title"/>
          </p:nvPr>
        </p:nvSpPr>
        <p:spPr>
          <a:xfrm>
            <a:off x="1054950" y="2303500"/>
            <a:ext cx="10082100" cy="19176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FEC14F"/>
              </a:buClr>
              <a:buSzPts val="3800"/>
              <a:buFont typeface="Century Gothic"/>
              <a:buNone/>
              <a:defRPr b="1" sz="3800">
                <a:solidFill>
                  <a:srgbClr val="FEC14F"/>
                </a:solidFill>
                <a:latin typeface="Century Gothic"/>
                <a:ea typeface="Century Gothic"/>
                <a:cs typeface="Century Gothic"/>
                <a:sym typeface="Century Gothic"/>
              </a:defRPr>
            </a:lvl1pPr>
            <a:lvl2pPr lvl="1" algn="ctr">
              <a:spcBef>
                <a:spcPts val="0"/>
              </a:spcBef>
              <a:spcAft>
                <a:spcPts val="0"/>
              </a:spcAft>
              <a:buClr>
                <a:srgbClr val="FEC14F"/>
              </a:buClr>
              <a:buSzPts val="4800"/>
              <a:buNone/>
              <a:defRPr sz="4800">
                <a:solidFill>
                  <a:srgbClr val="FEC14F"/>
                </a:solidFill>
              </a:defRPr>
            </a:lvl2pPr>
            <a:lvl3pPr lvl="2" algn="ctr">
              <a:spcBef>
                <a:spcPts val="0"/>
              </a:spcBef>
              <a:spcAft>
                <a:spcPts val="0"/>
              </a:spcAft>
              <a:buClr>
                <a:srgbClr val="FEC14F"/>
              </a:buClr>
              <a:buSzPts val="4800"/>
              <a:buNone/>
              <a:defRPr sz="4800">
                <a:solidFill>
                  <a:srgbClr val="FEC14F"/>
                </a:solidFill>
              </a:defRPr>
            </a:lvl3pPr>
            <a:lvl4pPr lvl="3" algn="ctr">
              <a:spcBef>
                <a:spcPts val="0"/>
              </a:spcBef>
              <a:spcAft>
                <a:spcPts val="0"/>
              </a:spcAft>
              <a:buClr>
                <a:srgbClr val="FEC14F"/>
              </a:buClr>
              <a:buSzPts val="4800"/>
              <a:buNone/>
              <a:defRPr sz="4800">
                <a:solidFill>
                  <a:srgbClr val="FEC14F"/>
                </a:solidFill>
              </a:defRPr>
            </a:lvl4pPr>
            <a:lvl5pPr lvl="4" algn="ctr">
              <a:spcBef>
                <a:spcPts val="0"/>
              </a:spcBef>
              <a:spcAft>
                <a:spcPts val="0"/>
              </a:spcAft>
              <a:buClr>
                <a:srgbClr val="FEC14F"/>
              </a:buClr>
              <a:buSzPts val="4800"/>
              <a:buNone/>
              <a:defRPr sz="4800">
                <a:solidFill>
                  <a:srgbClr val="FEC14F"/>
                </a:solidFill>
              </a:defRPr>
            </a:lvl5pPr>
            <a:lvl6pPr lvl="5" algn="ctr">
              <a:spcBef>
                <a:spcPts val="0"/>
              </a:spcBef>
              <a:spcAft>
                <a:spcPts val="0"/>
              </a:spcAft>
              <a:buClr>
                <a:srgbClr val="FEC14F"/>
              </a:buClr>
              <a:buSzPts val="4800"/>
              <a:buNone/>
              <a:defRPr sz="4800">
                <a:solidFill>
                  <a:srgbClr val="FEC14F"/>
                </a:solidFill>
              </a:defRPr>
            </a:lvl6pPr>
            <a:lvl7pPr lvl="6" algn="ctr">
              <a:spcBef>
                <a:spcPts val="0"/>
              </a:spcBef>
              <a:spcAft>
                <a:spcPts val="0"/>
              </a:spcAft>
              <a:buClr>
                <a:srgbClr val="FEC14F"/>
              </a:buClr>
              <a:buSzPts val="4800"/>
              <a:buNone/>
              <a:defRPr sz="4800">
                <a:solidFill>
                  <a:srgbClr val="FEC14F"/>
                </a:solidFill>
              </a:defRPr>
            </a:lvl7pPr>
            <a:lvl8pPr lvl="7" algn="ctr">
              <a:spcBef>
                <a:spcPts val="0"/>
              </a:spcBef>
              <a:spcAft>
                <a:spcPts val="0"/>
              </a:spcAft>
              <a:buClr>
                <a:srgbClr val="FEC14F"/>
              </a:buClr>
              <a:buSzPts val="4800"/>
              <a:buNone/>
              <a:defRPr sz="4800">
                <a:solidFill>
                  <a:srgbClr val="FEC14F"/>
                </a:solidFill>
              </a:defRPr>
            </a:lvl8pPr>
            <a:lvl9pPr lvl="8" algn="ctr">
              <a:spcBef>
                <a:spcPts val="0"/>
              </a:spcBef>
              <a:spcAft>
                <a:spcPts val="0"/>
              </a:spcAft>
              <a:buClr>
                <a:srgbClr val="FEC14F"/>
              </a:buClr>
              <a:buSzPts val="4800"/>
              <a:buNone/>
              <a:defRPr sz="4800">
                <a:solidFill>
                  <a:srgbClr val="FEC14F"/>
                </a:solidFill>
              </a:defRPr>
            </a:lvl9pPr>
          </a:lstStyle>
          <a:p/>
        </p:txBody>
      </p:sp>
      <p:sp>
        <p:nvSpPr>
          <p:cNvPr id="45" name="Google Shape;45;p2"/>
          <p:cNvSpPr/>
          <p:nvPr/>
        </p:nvSpPr>
        <p:spPr>
          <a:xfrm rot="10800000">
            <a:off x="3562533" y="4262593"/>
            <a:ext cx="4862564" cy="1578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5" name="Shape 95"/>
        <p:cNvGrpSpPr/>
        <p:nvPr/>
      </p:nvGrpSpPr>
      <p:grpSpPr>
        <a:xfrm>
          <a:off x="0" y="0"/>
          <a:ext cx="0" cy="0"/>
          <a:chOff x="0" y="0"/>
          <a:chExt cx="0" cy="0"/>
        </a:xfrm>
      </p:grpSpPr>
      <p:sp>
        <p:nvSpPr>
          <p:cNvPr id="96" name="Google Shape;96;p11"/>
          <p:cNvSpPr txBox="1"/>
          <p:nvPr>
            <p:ph type="title"/>
          </p:nvPr>
        </p:nvSpPr>
        <p:spPr>
          <a:xfrm>
            <a:off x="647433" y="899933"/>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300"/>
              <a:buNone/>
              <a:defRPr b="1"/>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97" name="Google Shape;97;p11"/>
          <p:cNvSpPr/>
          <p:nvPr/>
        </p:nvSpPr>
        <p:spPr>
          <a:xfrm>
            <a:off x="647433" y="1970433"/>
            <a:ext cx="31908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11"/>
          <p:cNvSpPr/>
          <p:nvPr/>
        </p:nvSpPr>
        <p:spPr>
          <a:xfrm>
            <a:off x="4125567" y="1970433"/>
            <a:ext cx="73893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p11"/>
          <p:cNvSpPr/>
          <p:nvPr>
            <p:ph idx="2" type="pic"/>
          </p:nvPr>
        </p:nvSpPr>
        <p:spPr>
          <a:xfrm>
            <a:off x="1149400" y="2421967"/>
            <a:ext cx="2258100" cy="2853300"/>
          </a:xfrm>
          <a:prstGeom prst="roundRect">
            <a:avLst>
              <a:gd fmla="val 16667" name="adj"/>
            </a:avLst>
          </a:prstGeom>
          <a:noFill/>
          <a:ln>
            <a:noFill/>
          </a:ln>
        </p:spPr>
      </p:sp>
      <p:sp>
        <p:nvSpPr>
          <p:cNvPr id="100" name="Google Shape;100;p11"/>
          <p:cNvSpPr txBox="1"/>
          <p:nvPr>
            <p:ph idx="1" type="body"/>
          </p:nvPr>
        </p:nvSpPr>
        <p:spPr>
          <a:xfrm>
            <a:off x="4536067" y="2421967"/>
            <a:ext cx="6629700" cy="30171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chemeClr val="lt1"/>
              </a:buClr>
              <a:buSzPts val="21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101" name="Google Shape;101;p11"/>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1"/>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12"/>
          <p:cNvSpPr txBox="1"/>
          <p:nvPr>
            <p:ph type="title"/>
          </p:nvPr>
        </p:nvSpPr>
        <p:spPr>
          <a:xfrm>
            <a:off x="653667" y="600200"/>
            <a:ext cx="11220900" cy="5454300"/>
          </a:xfrm>
          <a:prstGeom prst="rect">
            <a:avLst/>
          </a:prstGeom>
        </p:spPr>
        <p:txBody>
          <a:bodyPr anchorCtr="0" anchor="ctr" bIns="121900" lIns="121900" spcFirstLastPara="1" rIns="121900" wrap="square" tIns="121900">
            <a:spAutoFit/>
          </a:bodyPr>
          <a:lstStyle>
            <a:lvl1pPr lvl="0">
              <a:spcBef>
                <a:spcPts val="0"/>
              </a:spcBef>
              <a:spcAft>
                <a:spcPts val="0"/>
              </a:spcAft>
              <a:buClr>
                <a:srgbClr val="0079C0"/>
              </a:buClr>
              <a:buSzPts val="6300"/>
              <a:buChar char="●"/>
              <a:defRPr b="1" sz="6300">
                <a:solidFill>
                  <a:srgbClr val="0079C0"/>
                </a:solidFill>
              </a:defRPr>
            </a:lvl1pPr>
            <a:lvl2pPr lvl="1">
              <a:spcBef>
                <a:spcPts val="0"/>
              </a:spcBef>
              <a:spcAft>
                <a:spcPts val="0"/>
              </a:spcAft>
              <a:buSzPts val="6400"/>
              <a:buChar char="○"/>
              <a:defRPr sz="6400"/>
            </a:lvl2pPr>
            <a:lvl3pPr lvl="2">
              <a:spcBef>
                <a:spcPts val="0"/>
              </a:spcBef>
              <a:spcAft>
                <a:spcPts val="0"/>
              </a:spcAft>
              <a:buSzPts val="6400"/>
              <a:buChar char="■"/>
              <a:defRPr sz="6400"/>
            </a:lvl3pPr>
            <a:lvl4pPr lvl="3">
              <a:spcBef>
                <a:spcPts val="0"/>
              </a:spcBef>
              <a:spcAft>
                <a:spcPts val="0"/>
              </a:spcAft>
              <a:buSzPts val="6400"/>
              <a:buChar char="●"/>
              <a:defRPr sz="6400"/>
            </a:lvl4pPr>
            <a:lvl5pPr lvl="4">
              <a:spcBef>
                <a:spcPts val="0"/>
              </a:spcBef>
              <a:spcAft>
                <a:spcPts val="0"/>
              </a:spcAft>
              <a:buSzPts val="6400"/>
              <a:buChar char="○"/>
              <a:defRPr sz="6400"/>
            </a:lvl5pPr>
            <a:lvl6pPr lvl="5">
              <a:spcBef>
                <a:spcPts val="0"/>
              </a:spcBef>
              <a:spcAft>
                <a:spcPts val="0"/>
              </a:spcAft>
              <a:buSzPts val="6400"/>
              <a:buChar char="■"/>
              <a:defRPr sz="6400"/>
            </a:lvl6pPr>
            <a:lvl7pPr lvl="6">
              <a:spcBef>
                <a:spcPts val="0"/>
              </a:spcBef>
              <a:spcAft>
                <a:spcPts val="0"/>
              </a:spcAft>
              <a:buSzPts val="6400"/>
              <a:buChar char="●"/>
              <a:defRPr sz="6400"/>
            </a:lvl7pPr>
            <a:lvl8pPr lvl="7">
              <a:spcBef>
                <a:spcPts val="0"/>
              </a:spcBef>
              <a:spcAft>
                <a:spcPts val="0"/>
              </a:spcAft>
              <a:buSzPts val="6400"/>
              <a:buChar char="○"/>
              <a:defRPr sz="6400"/>
            </a:lvl8pPr>
            <a:lvl9pPr lvl="8">
              <a:spcBef>
                <a:spcPts val="0"/>
              </a:spcBef>
              <a:spcAft>
                <a:spcPts val="0"/>
              </a:spcAft>
              <a:buSzPts val="6400"/>
              <a:buChar char="■"/>
              <a:defRPr sz="6400"/>
            </a:lvl9pPr>
          </a:lstStyle>
          <a:p/>
        </p:txBody>
      </p:sp>
      <p:sp>
        <p:nvSpPr>
          <p:cNvPr id="105" name="Google Shape;105;p12"/>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12"/>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13"/>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descr="Celestia-R1---OverlayTitleHD.png" id="111" name="Google Shape;111;p14"/>
          <p:cNvPicPr preferRelativeResize="0"/>
          <p:nvPr/>
        </p:nvPicPr>
        <p:blipFill rotWithShape="1">
          <a:blip r:embed="rId3">
            <a:alphaModFix/>
          </a:blip>
          <a:srcRect b="0" l="0" r="0" t="0"/>
          <a:stretch/>
        </p:blipFill>
        <p:spPr>
          <a:xfrm>
            <a:off x="1" y="0"/>
            <a:ext cx="12187848" cy="6855719"/>
          </a:xfrm>
          <a:prstGeom prst="rect">
            <a:avLst/>
          </a:prstGeom>
          <a:noFill/>
          <a:ln>
            <a:noFill/>
          </a:ln>
        </p:spPr>
      </p:pic>
      <p:sp>
        <p:nvSpPr>
          <p:cNvPr id="112" name="Google Shape;112;p1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9pPr>
          </a:lstStyle>
          <a:p/>
        </p:txBody>
      </p:sp>
      <p:sp>
        <p:nvSpPr>
          <p:cNvPr id="113" name="Google Shape;113;p1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14" name="Google Shape;114;p14"/>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115" name="Google Shape;115;p1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116" name="Google Shape;116;p14"/>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7" name="Shape 117"/>
        <p:cNvGrpSpPr/>
        <p:nvPr/>
      </p:nvGrpSpPr>
      <p:grpSpPr>
        <a:xfrm>
          <a:off x="0" y="0"/>
          <a:ext cx="0" cy="0"/>
          <a:chOff x="0" y="0"/>
          <a:chExt cx="0" cy="0"/>
        </a:xfrm>
      </p:grpSpPr>
      <p:grpSp>
        <p:nvGrpSpPr>
          <p:cNvPr id="118" name="Google Shape;118;p15"/>
          <p:cNvGrpSpPr/>
          <p:nvPr/>
        </p:nvGrpSpPr>
        <p:grpSpPr>
          <a:xfrm>
            <a:off x="0" y="-2373"/>
            <a:ext cx="12192000" cy="6867714"/>
            <a:chOff x="0" y="-2373"/>
            <a:chExt cx="12192000" cy="6867027"/>
          </a:xfrm>
        </p:grpSpPr>
        <p:sp>
          <p:nvSpPr>
            <p:cNvPr id="119" name="Google Shape;119;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0" name="Google Shape;120;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1" name="Google Shape;121;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2" name="Google Shape;122;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3" name="Google Shape;123;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4" name="Google Shape;124;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5" name="Google Shape;125;p1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6" name="Google Shape;126;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7" name="Google Shape;127;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8" name="Google Shape;128;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9" name="Google Shape;129;p1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130" name="Google Shape;130;p15"/>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31" name="Google Shape;131;p15"/>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32" name="Google Shape;132;p15"/>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33" name="Google Shape;133;p15"/>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34" name="Google Shape;134;p15"/>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16"/>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SzPts val="3100"/>
              <a:buNone/>
              <a:defRPr b="1" i="0" sz="3100" u="none" cap="none" strike="noStrike"/>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137" name="Google Shape;137;p16"/>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lvl1pPr indent="-323850" lvl="0" marL="457200" marR="0" rtl="0" algn="l">
              <a:lnSpc>
                <a:spcPct val="100000"/>
              </a:lnSpc>
              <a:spcBef>
                <a:spcPts val="1100"/>
              </a:spcBef>
              <a:spcAft>
                <a:spcPts val="0"/>
              </a:spcAft>
              <a:buClr>
                <a:srgbClr val="FF9900"/>
              </a:buClr>
              <a:buSzPts val="1500"/>
              <a:buChar char="❑"/>
              <a:defRPr i="0" sz="1900" u="none" cap="none" strike="noStrike">
                <a:solidFill>
                  <a:srgbClr val="222222"/>
                </a:solidFill>
              </a:defRPr>
            </a:lvl1pPr>
            <a:lvl2pPr indent="-311150" lvl="1" marL="914400" marR="0" rtl="0" algn="l">
              <a:lnSpc>
                <a:spcPct val="100000"/>
              </a:lnSpc>
              <a:spcBef>
                <a:spcPts val="1100"/>
              </a:spcBef>
              <a:spcAft>
                <a:spcPts val="0"/>
              </a:spcAft>
              <a:buClr>
                <a:srgbClr val="E69138"/>
              </a:buClr>
              <a:buSzPts val="1300"/>
              <a:buChar char="➢"/>
              <a:defRPr i="0" sz="1600" u="none" cap="none" strike="noStrike">
                <a:solidFill>
                  <a:srgbClr val="222222"/>
                </a:solidFill>
              </a:defRPr>
            </a:lvl2pPr>
            <a:lvl3pPr indent="-298450" lvl="2" marL="1371600" marR="0" rtl="0" algn="l">
              <a:lnSpc>
                <a:spcPct val="100000"/>
              </a:lnSpc>
              <a:spcBef>
                <a:spcPts val="1100"/>
              </a:spcBef>
              <a:spcAft>
                <a:spcPts val="0"/>
              </a:spcAft>
              <a:buClr>
                <a:srgbClr val="E69138"/>
              </a:buClr>
              <a:buSzPts val="1100"/>
              <a:buChar char="▶"/>
              <a:defRPr i="0" sz="1500" u="none" cap="none" strike="noStrike">
                <a:solidFill>
                  <a:srgbClr val="222222"/>
                </a:solidFill>
              </a:defRPr>
            </a:lvl3pPr>
            <a:lvl4pPr indent="-298450" lvl="3" marL="1828800" marR="0" rtl="0" algn="l">
              <a:lnSpc>
                <a:spcPct val="100000"/>
              </a:lnSpc>
              <a:spcBef>
                <a:spcPts val="1100"/>
              </a:spcBef>
              <a:spcAft>
                <a:spcPts val="0"/>
              </a:spcAft>
              <a:buClr>
                <a:srgbClr val="B45F06"/>
              </a:buClr>
              <a:buSzPts val="1100"/>
              <a:buChar char="▶"/>
              <a:defRPr i="0" sz="1200" u="none" cap="none" strike="noStrike">
                <a:solidFill>
                  <a:srgbClr val="222222"/>
                </a:solidFill>
              </a:defRPr>
            </a:lvl4pPr>
            <a:lvl5pPr indent="-298450" lvl="4" marL="2286000" marR="0" rtl="0" algn="l">
              <a:lnSpc>
                <a:spcPct val="100000"/>
              </a:lnSpc>
              <a:spcBef>
                <a:spcPts val="1100"/>
              </a:spcBef>
              <a:spcAft>
                <a:spcPts val="0"/>
              </a:spcAft>
              <a:buClr>
                <a:srgbClr val="222222"/>
              </a:buClr>
              <a:buSzPts val="1100"/>
              <a:buChar char="▶"/>
              <a:defRPr i="0" sz="1200" u="none" cap="none" strike="noStrike">
                <a:solidFill>
                  <a:srgbClr val="222222"/>
                </a:solidFill>
              </a:defRPr>
            </a:lvl5pPr>
            <a:lvl6pPr indent="-298450" lvl="5" marL="2743200" marR="0" rtl="0" algn="l">
              <a:lnSpc>
                <a:spcPct val="100000"/>
              </a:lnSpc>
              <a:spcBef>
                <a:spcPts val="1100"/>
              </a:spcBef>
              <a:spcAft>
                <a:spcPts val="0"/>
              </a:spcAft>
              <a:buClr>
                <a:srgbClr val="222222"/>
              </a:buClr>
              <a:buSzPts val="1100"/>
              <a:buChar char="▶"/>
              <a:defRPr i="0" sz="1200" u="none" cap="none" strike="noStrike">
                <a:solidFill>
                  <a:srgbClr val="222222"/>
                </a:solidFill>
              </a:defRPr>
            </a:lvl6pPr>
            <a:lvl7pPr indent="-298450" lvl="6" marL="3200400" marR="0" rtl="0" algn="l">
              <a:lnSpc>
                <a:spcPct val="100000"/>
              </a:lnSpc>
              <a:spcBef>
                <a:spcPts val="1100"/>
              </a:spcBef>
              <a:spcAft>
                <a:spcPts val="0"/>
              </a:spcAft>
              <a:buClr>
                <a:srgbClr val="222222"/>
              </a:buClr>
              <a:buSzPts val="1100"/>
              <a:buChar char="▶"/>
              <a:defRPr i="0" sz="1200" u="none" cap="none" strike="noStrike">
                <a:solidFill>
                  <a:srgbClr val="222222"/>
                </a:solidFill>
              </a:defRPr>
            </a:lvl7pPr>
            <a:lvl8pPr indent="-298450" lvl="7" marL="3657600" marR="0" rtl="0" algn="l">
              <a:lnSpc>
                <a:spcPct val="100000"/>
              </a:lnSpc>
              <a:spcBef>
                <a:spcPts val="1100"/>
              </a:spcBef>
              <a:spcAft>
                <a:spcPts val="0"/>
              </a:spcAft>
              <a:buClr>
                <a:srgbClr val="222222"/>
              </a:buClr>
              <a:buSzPts val="1100"/>
              <a:buChar char="▶"/>
              <a:defRPr i="0" sz="1200" u="none" cap="none" strike="noStrike">
                <a:solidFill>
                  <a:srgbClr val="222222"/>
                </a:solidFill>
              </a:defRPr>
            </a:lvl8pPr>
            <a:lvl9pPr indent="-298450" lvl="8" marL="4114800" marR="0" rtl="0" algn="l">
              <a:lnSpc>
                <a:spcPct val="100000"/>
              </a:lnSpc>
              <a:spcBef>
                <a:spcPts val="1100"/>
              </a:spcBef>
              <a:spcAft>
                <a:spcPts val="0"/>
              </a:spcAft>
              <a:buClr>
                <a:srgbClr val="222222"/>
              </a:buClr>
              <a:buSzPts val="1100"/>
              <a:buChar char="▶"/>
              <a:defRPr i="0" sz="1200" u="none" cap="none" strike="noStrike">
                <a:solidFill>
                  <a:srgbClr val="222222"/>
                </a:solidFill>
              </a:defRPr>
            </a:lvl9pPr>
          </a:lstStyle>
          <a:p/>
        </p:txBody>
      </p:sp>
      <p:sp>
        <p:nvSpPr>
          <p:cNvPr id="138" name="Google Shape;138;p16"/>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 name="Google Shape;139;p16"/>
          <p:cNvSpPr txBox="1"/>
          <p:nvPr>
            <p:ph idx="12" type="sldNum"/>
          </p:nvPr>
        </p:nvSpPr>
        <p:spPr>
          <a:xfrm>
            <a:off x="11339974" y="6248151"/>
            <a:ext cx="777600" cy="5409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1pPr>
            <a:lvl2pPr indent="0" lvl="1"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2pPr>
            <a:lvl3pPr indent="0" lvl="2"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3pPr>
            <a:lvl4pPr indent="0" lvl="3"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4pPr>
            <a:lvl5pPr indent="0" lvl="4"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5pPr>
            <a:lvl6pPr indent="0" lvl="5"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6pPr>
            <a:lvl7pPr indent="0" lvl="6"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7pPr>
            <a:lvl8pPr indent="0" lvl="7"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8pPr>
            <a:lvl9pPr indent="0" lvl="8"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40" name="Shape 140"/>
        <p:cNvGrpSpPr/>
        <p:nvPr/>
      </p:nvGrpSpPr>
      <p:grpSpPr>
        <a:xfrm>
          <a:off x="0" y="0"/>
          <a:ext cx="0" cy="0"/>
          <a:chOff x="0" y="0"/>
          <a:chExt cx="0" cy="0"/>
        </a:xfrm>
      </p:grpSpPr>
      <p:sp>
        <p:nvSpPr>
          <p:cNvPr id="141" name="Google Shape;141;p17"/>
          <p:cNvSpPr txBox="1"/>
          <p:nvPr>
            <p:ph type="ctrTitle"/>
          </p:nvPr>
        </p:nvSpPr>
        <p:spPr>
          <a:xfrm>
            <a:off x="1524000" y="1122363"/>
            <a:ext cx="9144300" cy="2387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500"/>
              <a:buChar char="●"/>
              <a:defRPr sz="6000"/>
            </a:lvl1pPr>
            <a:lvl2pPr lvl="1" rtl="0" algn="l">
              <a:lnSpc>
                <a:spcPct val="100000"/>
              </a:lnSpc>
              <a:spcBef>
                <a:spcPts val="0"/>
              </a:spcBef>
              <a:spcAft>
                <a:spcPts val="0"/>
              </a:spcAft>
              <a:buSzPts val="1500"/>
              <a:buChar char="○"/>
              <a:defRPr/>
            </a:lvl2pPr>
            <a:lvl3pPr lvl="2" rtl="0" algn="l">
              <a:lnSpc>
                <a:spcPct val="100000"/>
              </a:lnSpc>
              <a:spcBef>
                <a:spcPts val="0"/>
              </a:spcBef>
              <a:spcAft>
                <a:spcPts val="0"/>
              </a:spcAft>
              <a:buSzPts val="1500"/>
              <a:buChar char="■"/>
              <a:defRPr/>
            </a:lvl3pPr>
            <a:lvl4pPr lvl="3" rtl="0" algn="l">
              <a:lnSpc>
                <a:spcPct val="100000"/>
              </a:lnSpc>
              <a:spcBef>
                <a:spcPts val="0"/>
              </a:spcBef>
              <a:spcAft>
                <a:spcPts val="0"/>
              </a:spcAft>
              <a:buSzPts val="1500"/>
              <a:buChar char="●"/>
              <a:defRPr/>
            </a:lvl4pPr>
            <a:lvl5pPr lvl="4" rtl="0" algn="l">
              <a:lnSpc>
                <a:spcPct val="100000"/>
              </a:lnSpc>
              <a:spcBef>
                <a:spcPts val="0"/>
              </a:spcBef>
              <a:spcAft>
                <a:spcPts val="0"/>
              </a:spcAft>
              <a:buSzPts val="1500"/>
              <a:buChar char="○"/>
              <a:defRPr/>
            </a:lvl5pPr>
            <a:lvl6pPr lvl="5" rtl="0" algn="l">
              <a:lnSpc>
                <a:spcPct val="100000"/>
              </a:lnSpc>
              <a:spcBef>
                <a:spcPts val="0"/>
              </a:spcBef>
              <a:spcAft>
                <a:spcPts val="0"/>
              </a:spcAft>
              <a:buSzPts val="1500"/>
              <a:buChar char="■"/>
              <a:defRPr/>
            </a:lvl6pPr>
            <a:lvl7pPr lvl="6" rtl="0" algn="l">
              <a:lnSpc>
                <a:spcPct val="100000"/>
              </a:lnSpc>
              <a:spcBef>
                <a:spcPts val="0"/>
              </a:spcBef>
              <a:spcAft>
                <a:spcPts val="0"/>
              </a:spcAft>
              <a:buSzPts val="1500"/>
              <a:buChar char="●"/>
              <a:defRPr/>
            </a:lvl7pPr>
            <a:lvl8pPr lvl="7" rtl="0" algn="l">
              <a:lnSpc>
                <a:spcPct val="100000"/>
              </a:lnSpc>
              <a:spcBef>
                <a:spcPts val="0"/>
              </a:spcBef>
              <a:spcAft>
                <a:spcPts val="0"/>
              </a:spcAft>
              <a:buSzPts val="1500"/>
              <a:buChar char="○"/>
              <a:defRPr/>
            </a:lvl8pPr>
            <a:lvl9pPr lvl="8" rtl="0" algn="l">
              <a:lnSpc>
                <a:spcPct val="100000"/>
              </a:lnSpc>
              <a:spcBef>
                <a:spcPts val="0"/>
              </a:spcBef>
              <a:spcAft>
                <a:spcPts val="0"/>
              </a:spcAft>
              <a:buSzPts val="1500"/>
              <a:buChar char="■"/>
              <a:defRPr/>
            </a:lvl9pPr>
          </a:lstStyle>
          <a:p/>
        </p:txBody>
      </p:sp>
      <p:sp>
        <p:nvSpPr>
          <p:cNvPr id="142" name="Google Shape;142;p17"/>
          <p:cNvSpPr txBox="1"/>
          <p:nvPr>
            <p:ph idx="1" type="subTitle"/>
          </p:nvPr>
        </p:nvSpPr>
        <p:spPr>
          <a:xfrm>
            <a:off x="1524000" y="3602038"/>
            <a:ext cx="9144300" cy="1655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1900"/>
              <a:buNone/>
              <a:defRPr sz="2400"/>
            </a:lvl1pPr>
            <a:lvl2pPr lvl="1" rtl="0" algn="ctr">
              <a:lnSpc>
                <a:spcPct val="100000"/>
              </a:lnSpc>
              <a:spcBef>
                <a:spcPts val="1100"/>
              </a:spcBef>
              <a:spcAft>
                <a:spcPts val="0"/>
              </a:spcAft>
              <a:buSzPts val="1600"/>
              <a:buNone/>
              <a:defRPr sz="2100"/>
            </a:lvl2pPr>
            <a:lvl3pPr lvl="2" rtl="0" algn="ctr">
              <a:lnSpc>
                <a:spcPct val="100000"/>
              </a:lnSpc>
              <a:spcBef>
                <a:spcPts val="1100"/>
              </a:spcBef>
              <a:spcAft>
                <a:spcPts val="0"/>
              </a:spcAft>
              <a:buSzPts val="1500"/>
              <a:buNone/>
              <a:defRPr sz="1900"/>
            </a:lvl3pPr>
            <a:lvl4pPr lvl="3" rtl="0" algn="ctr">
              <a:lnSpc>
                <a:spcPct val="100000"/>
              </a:lnSpc>
              <a:spcBef>
                <a:spcPts val="1100"/>
              </a:spcBef>
              <a:spcAft>
                <a:spcPts val="0"/>
              </a:spcAft>
              <a:buSzPts val="1200"/>
              <a:buNone/>
              <a:defRPr sz="1600"/>
            </a:lvl4pPr>
            <a:lvl5pPr lvl="4" rtl="0" algn="ctr">
              <a:lnSpc>
                <a:spcPct val="100000"/>
              </a:lnSpc>
              <a:spcBef>
                <a:spcPts val="1100"/>
              </a:spcBef>
              <a:spcAft>
                <a:spcPts val="0"/>
              </a:spcAft>
              <a:buSzPts val="1200"/>
              <a:buNone/>
              <a:defRPr sz="1600"/>
            </a:lvl5pPr>
            <a:lvl6pPr lvl="5" rtl="0" algn="ctr">
              <a:lnSpc>
                <a:spcPct val="100000"/>
              </a:lnSpc>
              <a:spcBef>
                <a:spcPts val="1100"/>
              </a:spcBef>
              <a:spcAft>
                <a:spcPts val="0"/>
              </a:spcAft>
              <a:buSzPts val="1200"/>
              <a:buNone/>
              <a:defRPr sz="1600"/>
            </a:lvl6pPr>
            <a:lvl7pPr lvl="6" rtl="0" algn="ctr">
              <a:lnSpc>
                <a:spcPct val="100000"/>
              </a:lnSpc>
              <a:spcBef>
                <a:spcPts val="1100"/>
              </a:spcBef>
              <a:spcAft>
                <a:spcPts val="0"/>
              </a:spcAft>
              <a:buSzPts val="1200"/>
              <a:buNone/>
              <a:defRPr sz="1600"/>
            </a:lvl7pPr>
            <a:lvl8pPr lvl="7" rtl="0" algn="ctr">
              <a:lnSpc>
                <a:spcPct val="100000"/>
              </a:lnSpc>
              <a:spcBef>
                <a:spcPts val="1100"/>
              </a:spcBef>
              <a:spcAft>
                <a:spcPts val="0"/>
              </a:spcAft>
              <a:buSzPts val="1200"/>
              <a:buNone/>
              <a:defRPr sz="1600"/>
            </a:lvl8pPr>
            <a:lvl9pPr lvl="8" rtl="0" algn="ctr">
              <a:lnSpc>
                <a:spcPct val="100000"/>
              </a:lnSpc>
              <a:spcBef>
                <a:spcPts val="1100"/>
              </a:spcBef>
              <a:spcAft>
                <a:spcPts val="1100"/>
              </a:spcAft>
              <a:buSzPts val="1200"/>
              <a:buNone/>
              <a:defRPr sz="1600"/>
            </a:lvl9pPr>
          </a:lstStyle>
          <a:p/>
        </p:txBody>
      </p:sp>
      <p:sp>
        <p:nvSpPr>
          <p:cNvPr id="143" name="Google Shape;143;p17"/>
          <p:cNvSpPr txBox="1"/>
          <p:nvPr>
            <p:ph idx="10" type="dt"/>
          </p:nvPr>
        </p:nvSpPr>
        <p:spPr>
          <a:xfrm>
            <a:off x="8589660" y="5870575"/>
            <a:ext cx="1600500" cy="377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500"/>
              <a:buChar char="●"/>
              <a:defRPr sz="1500"/>
            </a:lvl1pPr>
            <a:lvl2pPr lvl="1" rtl="0" algn="l">
              <a:lnSpc>
                <a:spcPct val="100000"/>
              </a:lnSpc>
              <a:spcBef>
                <a:spcPts val="0"/>
              </a:spcBef>
              <a:spcAft>
                <a:spcPts val="0"/>
              </a:spcAft>
              <a:buSzPts val="1500"/>
              <a:buChar char="○"/>
              <a:defRPr sz="1500"/>
            </a:lvl2pPr>
            <a:lvl3pPr lvl="2" rtl="0" algn="l">
              <a:lnSpc>
                <a:spcPct val="100000"/>
              </a:lnSpc>
              <a:spcBef>
                <a:spcPts val="0"/>
              </a:spcBef>
              <a:spcAft>
                <a:spcPts val="0"/>
              </a:spcAft>
              <a:buSzPts val="1500"/>
              <a:buChar char="■"/>
              <a:defRPr sz="1500"/>
            </a:lvl3pPr>
            <a:lvl4pPr lvl="3" rtl="0" algn="l">
              <a:lnSpc>
                <a:spcPct val="100000"/>
              </a:lnSpc>
              <a:spcBef>
                <a:spcPts val="0"/>
              </a:spcBef>
              <a:spcAft>
                <a:spcPts val="0"/>
              </a:spcAft>
              <a:buSzPts val="1500"/>
              <a:buChar char="●"/>
              <a:defRPr sz="1500"/>
            </a:lvl4pPr>
            <a:lvl5pPr lvl="4" rtl="0" algn="l">
              <a:lnSpc>
                <a:spcPct val="100000"/>
              </a:lnSpc>
              <a:spcBef>
                <a:spcPts val="0"/>
              </a:spcBef>
              <a:spcAft>
                <a:spcPts val="0"/>
              </a:spcAft>
              <a:buSzPts val="1500"/>
              <a:buChar char="○"/>
              <a:defRPr sz="1500"/>
            </a:lvl5pPr>
            <a:lvl6pPr lvl="5" rtl="0" algn="l">
              <a:lnSpc>
                <a:spcPct val="100000"/>
              </a:lnSpc>
              <a:spcBef>
                <a:spcPts val="0"/>
              </a:spcBef>
              <a:spcAft>
                <a:spcPts val="0"/>
              </a:spcAft>
              <a:buSzPts val="1500"/>
              <a:buChar char="■"/>
              <a:defRPr sz="1500"/>
            </a:lvl6pPr>
            <a:lvl7pPr lvl="6" rtl="0" algn="l">
              <a:lnSpc>
                <a:spcPct val="100000"/>
              </a:lnSpc>
              <a:spcBef>
                <a:spcPts val="0"/>
              </a:spcBef>
              <a:spcAft>
                <a:spcPts val="0"/>
              </a:spcAft>
              <a:buSzPts val="1500"/>
              <a:buChar char="●"/>
              <a:defRPr sz="1500"/>
            </a:lvl7pPr>
            <a:lvl8pPr lvl="7" rtl="0" algn="l">
              <a:lnSpc>
                <a:spcPct val="100000"/>
              </a:lnSpc>
              <a:spcBef>
                <a:spcPts val="0"/>
              </a:spcBef>
              <a:spcAft>
                <a:spcPts val="0"/>
              </a:spcAft>
              <a:buSzPts val="1500"/>
              <a:buChar char="○"/>
              <a:defRPr sz="1500"/>
            </a:lvl8pPr>
            <a:lvl9pPr lvl="8" rtl="0" algn="l">
              <a:lnSpc>
                <a:spcPct val="100000"/>
              </a:lnSpc>
              <a:spcBef>
                <a:spcPts val="0"/>
              </a:spcBef>
              <a:spcAft>
                <a:spcPts val="0"/>
              </a:spcAft>
              <a:buSzPts val="1500"/>
              <a:buChar char="■"/>
              <a:defRPr sz="1500"/>
            </a:lvl9pPr>
          </a:lstStyle>
          <a:p/>
        </p:txBody>
      </p:sp>
      <p:sp>
        <p:nvSpPr>
          <p:cNvPr id="144" name="Google Shape;144;p17"/>
          <p:cNvSpPr txBox="1"/>
          <p:nvPr>
            <p:ph idx="11" type="ftr"/>
          </p:nvPr>
        </p:nvSpPr>
        <p:spPr>
          <a:xfrm>
            <a:off x="685800" y="5870575"/>
            <a:ext cx="7827300" cy="37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500"/>
              <a:buChar char="●"/>
              <a:defRPr sz="1500"/>
            </a:lvl1pPr>
            <a:lvl2pPr lvl="1" rtl="0" algn="l">
              <a:lnSpc>
                <a:spcPct val="100000"/>
              </a:lnSpc>
              <a:spcBef>
                <a:spcPts val="0"/>
              </a:spcBef>
              <a:spcAft>
                <a:spcPts val="0"/>
              </a:spcAft>
              <a:buSzPts val="1500"/>
              <a:buChar char="○"/>
              <a:defRPr sz="1500"/>
            </a:lvl2pPr>
            <a:lvl3pPr lvl="2" rtl="0" algn="l">
              <a:lnSpc>
                <a:spcPct val="100000"/>
              </a:lnSpc>
              <a:spcBef>
                <a:spcPts val="0"/>
              </a:spcBef>
              <a:spcAft>
                <a:spcPts val="0"/>
              </a:spcAft>
              <a:buSzPts val="1500"/>
              <a:buChar char="■"/>
              <a:defRPr sz="1500"/>
            </a:lvl3pPr>
            <a:lvl4pPr lvl="3" rtl="0" algn="l">
              <a:lnSpc>
                <a:spcPct val="100000"/>
              </a:lnSpc>
              <a:spcBef>
                <a:spcPts val="0"/>
              </a:spcBef>
              <a:spcAft>
                <a:spcPts val="0"/>
              </a:spcAft>
              <a:buSzPts val="1500"/>
              <a:buChar char="●"/>
              <a:defRPr sz="1500"/>
            </a:lvl4pPr>
            <a:lvl5pPr lvl="4" rtl="0" algn="l">
              <a:lnSpc>
                <a:spcPct val="100000"/>
              </a:lnSpc>
              <a:spcBef>
                <a:spcPts val="0"/>
              </a:spcBef>
              <a:spcAft>
                <a:spcPts val="0"/>
              </a:spcAft>
              <a:buSzPts val="1500"/>
              <a:buChar char="○"/>
              <a:defRPr sz="1500"/>
            </a:lvl5pPr>
            <a:lvl6pPr lvl="5" rtl="0" algn="l">
              <a:lnSpc>
                <a:spcPct val="100000"/>
              </a:lnSpc>
              <a:spcBef>
                <a:spcPts val="0"/>
              </a:spcBef>
              <a:spcAft>
                <a:spcPts val="0"/>
              </a:spcAft>
              <a:buSzPts val="1500"/>
              <a:buChar char="■"/>
              <a:defRPr sz="1500"/>
            </a:lvl6pPr>
            <a:lvl7pPr lvl="6" rtl="0" algn="l">
              <a:lnSpc>
                <a:spcPct val="100000"/>
              </a:lnSpc>
              <a:spcBef>
                <a:spcPts val="0"/>
              </a:spcBef>
              <a:spcAft>
                <a:spcPts val="0"/>
              </a:spcAft>
              <a:buSzPts val="1500"/>
              <a:buChar char="●"/>
              <a:defRPr sz="1500"/>
            </a:lvl7pPr>
            <a:lvl8pPr lvl="7" rtl="0" algn="l">
              <a:lnSpc>
                <a:spcPct val="100000"/>
              </a:lnSpc>
              <a:spcBef>
                <a:spcPts val="0"/>
              </a:spcBef>
              <a:spcAft>
                <a:spcPts val="0"/>
              </a:spcAft>
              <a:buSzPts val="1500"/>
              <a:buChar char="○"/>
              <a:defRPr sz="1500"/>
            </a:lvl8pPr>
            <a:lvl9pPr lvl="8" rtl="0" algn="l">
              <a:lnSpc>
                <a:spcPct val="100000"/>
              </a:lnSpc>
              <a:spcBef>
                <a:spcPts val="0"/>
              </a:spcBef>
              <a:spcAft>
                <a:spcPts val="0"/>
              </a:spcAft>
              <a:buSzPts val="1500"/>
              <a:buChar char="■"/>
              <a:defRPr sz="1500"/>
            </a:lvl9pPr>
          </a:lstStyle>
          <a:p/>
        </p:txBody>
      </p:sp>
      <p:sp>
        <p:nvSpPr>
          <p:cNvPr id="145" name="Google Shape;145;p17"/>
          <p:cNvSpPr txBox="1"/>
          <p:nvPr>
            <p:ph idx="12" type="sldNum"/>
          </p:nvPr>
        </p:nvSpPr>
        <p:spPr>
          <a:xfrm>
            <a:off x="10266061"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a:lvl1pPr>
            <a:lvl2pPr indent="0" lvl="1" marL="0" marR="0" rtl="0" algn="r">
              <a:lnSpc>
                <a:spcPct val="100000"/>
              </a:lnSpc>
              <a:spcBef>
                <a:spcPts val="0"/>
              </a:spcBef>
              <a:spcAft>
                <a:spcPts val="0"/>
              </a:spcAft>
              <a:buClr>
                <a:srgbClr val="000000"/>
              </a:buClr>
              <a:buSzPts val="1100"/>
              <a:buFont typeface="Arial"/>
              <a:buNone/>
              <a:defRPr/>
            </a:lvl2pPr>
            <a:lvl3pPr indent="0" lvl="2" marL="0" marR="0" rtl="0" algn="r">
              <a:lnSpc>
                <a:spcPct val="100000"/>
              </a:lnSpc>
              <a:spcBef>
                <a:spcPts val="0"/>
              </a:spcBef>
              <a:spcAft>
                <a:spcPts val="0"/>
              </a:spcAft>
              <a:buClr>
                <a:srgbClr val="000000"/>
              </a:buClr>
              <a:buSzPts val="1100"/>
              <a:buFont typeface="Arial"/>
              <a:buNone/>
              <a:defRPr/>
            </a:lvl3pPr>
            <a:lvl4pPr indent="0" lvl="3" marL="0" marR="0" rtl="0" algn="r">
              <a:lnSpc>
                <a:spcPct val="100000"/>
              </a:lnSpc>
              <a:spcBef>
                <a:spcPts val="0"/>
              </a:spcBef>
              <a:spcAft>
                <a:spcPts val="0"/>
              </a:spcAft>
              <a:buClr>
                <a:srgbClr val="000000"/>
              </a:buClr>
              <a:buSzPts val="1100"/>
              <a:buFont typeface="Arial"/>
              <a:buNone/>
              <a:defRPr/>
            </a:lvl4pPr>
            <a:lvl5pPr indent="0" lvl="4" marL="0" marR="0" rtl="0" algn="r">
              <a:lnSpc>
                <a:spcPct val="100000"/>
              </a:lnSpc>
              <a:spcBef>
                <a:spcPts val="0"/>
              </a:spcBef>
              <a:spcAft>
                <a:spcPts val="0"/>
              </a:spcAft>
              <a:buClr>
                <a:srgbClr val="000000"/>
              </a:buClr>
              <a:buSzPts val="1100"/>
              <a:buFont typeface="Arial"/>
              <a:buNone/>
              <a:defRPr/>
            </a:lvl5pPr>
            <a:lvl6pPr indent="0" lvl="5" marL="0" marR="0" rtl="0" algn="r">
              <a:lnSpc>
                <a:spcPct val="100000"/>
              </a:lnSpc>
              <a:spcBef>
                <a:spcPts val="0"/>
              </a:spcBef>
              <a:spcAft>
                <a:spcPts val="0"/>
              </a:spcAft>
              <a:buClr>
                <a:srgbClr val="000000"/>
              </a:buClr>
              <a:buSzPts val="1100"/>
              <a:buFont typeface="Arial"/>
              <a:buNone/>
              <a:defRPr/>
            </a:lvl6pPr>
            <a:lvl7pPr indent="0" lvl="6" marL="0" marR="0" rtl="0" algn="r">
              <a:lnSpc>
                <a:spcPct val="100000"/>
              </a:lnSpc>
              <a:spcBef>
                <a:spcPts val="0"/>
              </a:spcBef>
              <a:spcAft>
                <a:spcPts val="0"/>
              </a:spcAft>
              <a:buClr>
                <a:srgbClr val="000000"/>
              </a:buClr>
              <a:buSzPts val="1100"/>
              <a:buFont typeface="Arial"/>
              <a:buNone/>
              <a:defRPr/>
            </a:lvl7pPr>
            <a:lvl8pPr indent="0" lvl="7" marL="0" marR="0" rtl="0" algn="r">
              <a:lnSpc>
                <a:spcPct val="100000"/>
              </a:lnSpc>
              <a:spcBef>
                <a:spcPts val="0"/>
              </a:spcBef>
              <a:spcAft>
                <a:spcPts val="0"/>
              </a:spcAft>
              <a:buClr>
                <a:srgbClr val="000000"/>
              </a:buClr>
              <a:buSzPts val="1100"/>
              <a:buFont typeface="Arial"/>
              <a:buNone/>
              <a:defRPr/>
            </a:lvl8pPr>
            <a:lvl9pPr indent="0" lvl="8" marL="0" marR="0" rtl="0" algn="r">
              <a:lnSpc>
                <a:spcPct val="100000"/>
              </a:lnSpc>
              <a:spcBef>
                <a:spcPts val="0"/>
              </a:spcBef>
              <a:spcAft>
                <a:spcPts val="0"/>
              </a:spcAft>
              <a:buClr>
                <a:srgbClr val="000000"/>
              </a:buClr>
              <a:buSzPts val="11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6" name="Shape 146"/>
        <p:cNvGrpSpPr/>
        <p:nvPr/>
      </p:nvGrpSpPr>
      <p:grpSpPr>
        <a:xfrm>
          <a:off x="0" y="0"/>
          <a:ext cx="0" cy="0"/>
          <a:chOff x="0" y="0"/>
          <a:chExt cx="0" cy="0"/>
        </a:xfrm>
      </p:grpSpPr>
      <p:grpSp>
        <p:nvGrpSpPr>
          <p:cNvPr id="147" name="Google Shape;147;p18"/>
          <p:cNvGrpSpPr/>
          <p:nvPr/>
        </p:nvGrpSpPr>
        <p:grpSpPr>
          <a:xfrm>
            <a:off x="0" y="-2373"/>
            <a:ext cx="12192000" cy="6867714"/>
            <a:chOff x="0" y="-2373"/>
            <a:chExt cx="12192000" cy="6867027"/>
          </a:xfrm>
        </p:grpSpPr>
        <p:sp>
          <p:nvSpPr>
            <p:cNvPr id="148" name="Google Shape;148;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49" name="Google Shape;149;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0" name="Google Shape;150;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1" name="Google Shape;151;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2" name="Google Shape;152;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3" name="Google Shape;153;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4" name="Google Shape;154;p1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5" name="Google Shape;155;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6" name="Google Shape;156;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7" name="Google Shape;157;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8" name="Google Shape;158;p1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159" name="Google Shape;159;p18"/>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60" name="Google Shape;160;p18"/>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61" name="Google Shape;161;p18"/>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62" name="Google Shape;162;p18"/>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63" name="Google Shape;163;p18"/>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4" name="Shape 164"/>
        <p:cNvGrpSpPr/>
        <p:nvPr/>
      </p:nvGrpSpPr>
      <p:grpSpPr>
        <a:xfrm>
          <a:off x="0" y="0"/>
          <a:ext cx="0" cy="0"/>
          <a:chOff x="0" y="0"/>
          <a:chExt cx="0" cy="0"/>
        </a:xfrm>
      </p:grpSpPr>
      <p:sp>
        <p:nvSpPr>
          <p:cNvPr id="165" name="Google Shape;165;p19"/>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9"/>
          <p:cNvSpPr txBox="1"/>
          <p:nvPr/>
        </p:nvSpPr>
        <p:spPr>
          <a:xfrm>
            <a:off x="340499" y="1063425"/>
            <a:ext cx="9865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EBEBEB"/>
              </a:buClr>
              <a:buSzPts val="3600"/>
              <a:buFont typeface="Century Gothic"/>
              <a:buNone/>
            </a:pPr>
            <a:r>
              <a:rPr lang="en-US" sz="3100">
                <a:solidFill>
                  <a:schemeClr val="dk1"/>
                </a:solidFill>
              </a:rPr>
              <a:t>Questions?</a:t>
            </a:r>
            <a:endParaRPr sz="3100">
              <a:solidFill>
                <a:schemeClr val="dk1"/>
              </a:solidFill>
            </a:endParaRPr>
          </a:p>
        </p:txBody>
      </p:sp>
      <p:pic>
        <p:nvPicPr>
          <p:cNvPr id="167" name="Google Shape;167;p19"/>
          <p:cNvPicPr preferRelativeResize="0"/>
          <p:nvPr/>
        </p:nvPicPr>
        <p:blipFill rotWithShape="1">
          <a:blip r:embed="rId2">
            <a:alphaModFix/>
          </a:blip>
          <a:srcRect b="0" l="0" r="0" t="0"/>
          <a:stretch/>
        </p:blipFill>
        <p:spPr>
          <a:xfrm>
            <a:off x="3690860" y="2228809"/>
            <a:ext cx="3537027" cy="353702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8" name="Shape 168"/>
        <p:cNvGrpSpPr/>
        <p:nvPr/>
      </p:nvGrpSpPr>
      <p:grpSpPr>
        <a:xfrm>
          <a:off x="0" y="0"/>
          <a:ext cx="0" cy="0"/>
          <a:chOff x="0" y="0"/>
          <a:chExt cx="0" cy="0"/>
        </a:xfrm>
      </p:grpSpPr>
      <p:pic>
        <p:nvPicPr>
          <p:cNvPr descr="Celestia-R1---OverlayTitleHD.png" id="169" name="Google Shape;169;p20"/>
          <p:cNvPicPr preferRelativeResize="0"/>
          <p:nvPr/>
        </p:nvPicPr>
        <p:blipFill rotWithShape="1">
          <a:blip r:embed="rId3">
            <a:alphaModFix/>
          </a:blip>
          <a:srcRect b="0" l="0" r="0" t="0"/>
          <a:stretch/>
        </p:blipFill>
        <p:spPr>
          <a:xfrm>
            <a:off x="1" y="0"/>
            <a:ext cx="12187848" cy="6855719"/>
          </a:xfrm>
          <a:prstGeom prst="rect">
            <a:avLst/>
          </a:prstGeom>
          <a:noFill/>
          <a:ln>
            <a:noFill/>
          </a:ln>
        </p:spPr>
      </p:pic>
      <p:sp>
        <p:nvSpPr>
          <p:cNvPr id="170" name="Google Shape;170;p20"/>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171" name="Google Shape;171;p20"/>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72" name="Google Shape;172;p20"/>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173" name="Google Shape;173;p20"/>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174" name="Google Shape;174;p20"/>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49633" y="2799633"/>
            <a:ext cx="12192000" cy="8649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E69138"/>
              </a:buClr>
              <a:buSzPts val="4700"/>
              <a:buFont typeface="Avenir"/>
              <a:buNone/>
              <a:defRPr sz="4700">
                <a:solidFill>
                  <a:srgbClr val="E69138"/>
                </a:solidFill>
                <a:latin typeface="Avenir"/>
                <a:ea typeface="Avenir"/>
                <a:cs typeface="Avenir"/>
                <a:sym typeface="Avenir"/>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grpSp>
        <p:nvGrpSpPr>
          <p:cNvPr id="48" name="Google Shape;48;p3"/>
          <p:cNvGrpSpPr/>
          <p:nvPr/>
        </p:nvGrpSpPr>
        <p:grpSpPr>
          <a:xfrm>
            <a:off x="122817" y="2363843"/>
            <a:ext cx="10656633" cy="2129806"/>
            <a:chOff x="1032650" y="1735501"/>
            <a:chExt cx="2458221" cy="2138575"/>
          </a:xfrm>
        </p:grpSpPr>
        <p:sp>
          <p:nvSpPr>
            <p:cNvPr id="49" name="Google Shape;49;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54" name="Google Shape;54;p3"/>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5" name="Shape 175"/>
        <p:cNvGrpSpPr/>
        <p:nvPr/>
      </p:nvGrpSpPr>
      <p:grpSpPr>
        <a:xfrm>
          <a:off x="0" y="0"/>
          <a:ext cx="0" cy="0"/>
          <a:chOff x="0" y="0"/>
          <a:chExt cx="0" cy="0"/>
        </a:xfrm>
      </p:grpSpPr>
      <p:grpSp>
        <p:nvGrpSpPr>
          <p:cNvPr id="176" name="Google Shape;176;p21"/>
          <p:cNvGrpSpPr/>
          <p:nvPr/>
        </p:nvGrpSpPr>
        <p:grpSpPr>
          <a:xfrm>
            <a:off x="0" y="-2373"/>
            <a:ext cx="12192000" cy="6867714"/>
            <a:chOff x="0" y="-2373"/>
            <a:chExt cx="12192000" cy="6867027"/>
          </a:xfrm>
        </p:grpSpPr>
        <p:sp>
          <p:nvSpPr>
            <p:cNvPr id="177" name="Google Shape;177;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8" name="Google Shape;17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9" name="Google Shape;17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0" name="Google Shape;18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1" name="Google Shape;18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2" name="Google Shape;18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3" name="Google Shape;183;p2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4" name="Google Shape;184;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5" name="Google Shape;185;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6" name="Google Shape;186;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7" name="Google Shape;187;p2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188" name="Google Shape;188;p21"/>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89" name="Google Shape;189;p21"/>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90" name="Google Shape;190;p21"/>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91" name="Google Shape;191;p21"/>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2" name="Google Shape;192;p21"/>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93" name="Shape 193"/>
        <p:cNvGrpSpPr/>
        <p:nvPr/>
      </p:nvGrpSpPr>
      <p:grpSpPr>
        <a:xfrm>
          <a:off x="0" y="0"/>
          <a:ext cx="0" cy="0"/>
          <a:chOff x="0" y="0"/>
          <a:chExt cx="0" cy="0"/>
        </a:xfrm>
      </p:grpSpPr>
      <p:sp>
        <p:nvSpPr>
          <p:cNvPr id="194" name="Google Shape;194;p22"/>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3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195" name="Google Shape;195;p22"/>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300"/>
              <a:buChar char="●"/>
              <a:defRPr/>
            </a:lvl1pPr>
            <a:lvl2pPr lvl="1" rtl="0" algn="l">
              <a:lnSpc>
                <a:spcPct val="90000"/>
              </a:lnSpc>
              <a:spcBef>
                <a:spcPts val="1600"/>
              </a:spcBef>
              <a:spcAft>
                <a:spcPts val="0"/>
              </a:spcAft>
              <a:buClr>
                <a:schemeClr val="dk1"/>
              </a:buClr>
              <a:buSzPts val="2300"/>
              <a:buChar char="○"/>
              <a:defRPr/>
            </a:lvl2pPr>
            <a:lvl3pPr lvl="2" rtl="0" algn="l">
              <a:lnSpc>
                <a:spcPct val="90000"/>
              </a:lnSpc>
              <a:spcBef>
                <a:spcPts val="1600"/>
              </a:spcBef>
              <a:spcAft>
                <a:spcPts val="0"/>
              </a:spcAft>
              <a:buClr>
                <a:schemeClr val="dk1"/>
              </a:buClr>
              <a:buSzPts val="2300"/>
              <a:buChar char="■"/>
              <a:defRPr/>
            </a:lvl3pPr>
            <a:lvl4pPr lvl="3" rtl="0" algn="l">
              <a:lnSpc>
                <a:spcPct val="90000"/>
              </a:lnSpc>
              <a:spcBef>
                <a:spcPts val="1600"/>
              </a:spcBef>
              <a:spcAft>
                <a:spcPts val="0"/>
              </a:spcAft>
              <a:buClr>
                <a:schemeClr val="dk1"/>
              </a:buClr>
              <a:buSzPts val="2300"/>
              <a:buChar char="●"/>
              <a:defRPr/>
            </a:lvl4pPr>
            <a:lvl5pPr lvl="4" rtl="0" algn="l">
              <a:lnSpc>
                <a:spcPct val="90000"/>
              </a:lnSpc>
              <a:spcBef>
                <a:spcPts val="1600"/>
              </a:spcBef>
              <a:spcAft>
                <a:spcPts val="0"/>
              </a:spcAft>
              <a:buClr>
                <a:schemeClr val="dk1"/>
              </a:buClr>
              <a:buSzPts val="2300"/>
              <a:buChar char="○"/>
              <a:defRPr/>
            </a:lvl5pPr>
            <a:lvl6pPr lvl="5" rtl="0" algn="l">
              <a:lnSpc>
                <a:spcPct val="90000"/>
              </a:lnSpc>
              <a:spcBef>
                <a:spcPts val="1600"/>
              </a:spcBef>
              <a:spcAft>
                <a:spcPts val="0"/>
              </a:spcAft>
              <a:buClr>
                <a:schemeClr val="dk1"/>
              </a:buClr>
              <a:buSzPts val="2300"/>
              <a:buChar char="■"/>
              <a:defRPr/>
            </a:lvl6pPr>
            <a:lvl7pPr lvl="6" rtl="0" algn="l">
              <a:lnSpc>
                <a:spcPct val="90000"/>
              </a:lnSpc>
              <a:spcBef>
                <a:spcPts val="1600"/>
              </a:spcBef>
              <a:spcAft>
                <a:spcPts val="0"/>
              </a:spcAft>
              <a:buClr>
                <a:schemeClr val="dk1"/>
              </a:buClr>
              <a:buSzPts val="2300"/>
              <a:buChar char="●"/>
              <a:defRPr/>
            </a:lvl7pPr>
            <a:lvl8pPr lvl="7" rtl="0" algn="l">
              <a:lnSpc>
                <a:spcPct val="90000"/>
              </a:lnSpc>
              <a:spcBef>
                <a:spcPts val="1600"/>
              </a:spcBef>
              <a:spcAft>
                <a:spcPts val="0"/>
              </a:spcAft>
              <a:buClr>
                <a:schemeClr val="dk1"/>
              </a:buClr>
              <a:buSzPts val="2300"/>
              <a:buChar char="○"/>
              <a:defRPr/>
            </a:lvl8pPr>
            <a:lvl9pPr lvl="8" rtl="0" algn="l">
              <a:lnSpc>
                <a:spcPct val="90000"/>
              </a:lnSpc>
              <a:spcBef>
                <a:spcPts val="1600"/>
              </a:spcBef>
              <a:spcAft>
                <a:spcPts val="1600"/>
              </a:spcAft>
              <a:buClr>
                <a:schemeClr val="dk1"/>
              </a:buClr>
              <a:buSzPts val="23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6" name="Shape 196"/>
        <p:cNvGrpSpPr/>
        <p:nvPr/>
      </p:nvGrpSpPr>
      <p:grpSpPr>
        <a:xfrm>
          <a:off x="0" y="0"/>
          <a:ext cx="0" cy="0"/>
          <a:chOff x="0" y="0"/>
          <a:chExt cx="0" cy="0"/>
        </a:xfrm>
      </p:grpSpPr>
      <p:grpSp>
        <p:nvGrpSpPr>
          <p:cNvPr id="197" name="Google Shape;197;p23"/>
          <p:cNvGrpSpPr/>
          <p:nvPr/>
        </p:nvGrpSpPr>
        <p:grpSpPr>
          <a:xfrm>
            <a:off x="0" y="-2373"/>
            <a:ext cx="12192000" cy="6867714"/>
            <a:chOff x="0" y="-2373"/>
            <a:chExt cx="12192000" cy="6867027"/>
          </a:xfrm>
        </p:grpSpPr>
        <p:sp>
          <p:nvSpPr>
            <p:cNvPr id="198" name="Google Shape;198;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9" name="Google Shape;199;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0" name="Google Shape;200;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1" name="Google Shape;201;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2" name="Google Shape;202;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3" name="Google Shape;203;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4" name="Google Shape;204;p23"/>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5" name="Google Shape;205;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6" name="Google Shape;206;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7" name="Google Shape;207;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8" name="Google Shape;208;p23"/>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09" name="Google Shape;209;p23"/>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10" name="Google Shape;210;p23"/>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11" name="Google Shape;211;p23"/>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12" name="Google Shape;212;p23"/>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13" name="Google Shape;213;p23"/>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4" name="Shape 214"/>
        <p:cNvGrpSpPr/>
        <p:nvPr/>
      </p:nvGrpSpPr>
      <p:grpSpPr>
        <a:xfrm>
          <a:off x="0" y="0"/>
          <a:ext cx="0" cy="0"/>
          <a:chOff x="0" y="0"/>
          <a:chExt cx="0" cy="0"/>
        </a:xfrm>
      </p:grpSpPr>
      <p:sp>
        <p:nvSpPr>
          <p:cNvPr id="215" name="Google Shape;215;p24"/>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3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16" name="Google Shape;216;p24"/>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300"/>
              <a:buChar char="●"/>
              <a:defRPr/>
            </a:lvl1pPr>
            <a:lvl2pPr lvl="1" rtl="0" algn="l">
              <a:lnSpc>
                <a:spcPct val="90000"/>
              </a:lnSpc>
              <a:spcBef>
                <a:spcPts val="1600"/>
              </a:spcBef>
              <a:spcAft>
                <a:spcPts val="0"/>
              </a:spcAft>
              <a:buClr>
                <a:schemeClr val="dk1"/>
              </a:buClr>
              <a:buSzPts val="2300"/>
              <a:buChar char="○"/>
              <a:defRPr/>
            </a:lvl2pPr>
            <a:lvl3pPr lvl="2" rtl="0" algn="l">
              <a:lnSpc>
                <a:spcPct val="90000"/>
              </a:lnSpc>
              <a:spcBef>
                <a:spcPts val="1600"/>
              </a:spcBef>
              <a:spcAft>
                <a:spcPts val="0"/>
              </a:spcAft>
              <a:buClr>
                <a:schemeClr val="dk1"/>
              </a:buClr>
              <a:buSzPts val="2300"/>
              <a:buChar char="■"/>
              <a:defRPr/>
            </a:lvl3pPr>
            <a:lvl4pPr lvl="3" rtl="0" algn="l">
              <a:lnSpc>
                <a:spcPct val="90000"/>
              </a:lnSpc>
              <a:spcBef>
                <a:spcPts val="1600"/>
              </a:spcBef>
              <a:spcAft>
                <a:spcPts val="0"/>
              </a:spcAft>
              <a:buClr>
                <a:schemeClr val="dk1"/>
              </a:buClr>
              <a:buSzPts val="2300"/>
              <a:buChar char="●"/>
              <a:defRPr/>
            </a:lvl4pPr>
            <a:lvl5pPr lvl="4" rtl="0" algn="l">
              <a:lnSpc>
                <a:spcPct val="90000"/>
              </a:lnSpc>
              <a:spcBef>
                <a:spcPts val="1600"/>
              </a:spcBef>
              <a:spcAft>
                <a:spcPts val="0"/>
              </a:spcAft>
              <a:buClr>
                <a:schemeClr val="dk1"/>
              </a:buClr>
              <a:buSzPts val="2300"/>
              <a:buChar char="○"/>
              <a:defRPr/>
            </a:lvl5pPr>
            <a:lvl6pPr lvl="5" rtl="0" algn="l">
              <a:lnSpc>
                <a:spcPct val="90000"/>
              </a:lnSpc>
              <a:spcBef>
                <a:spcPts val="1600"/>
              </a:spcBef>
              <a:spcAft>
                <a:spcPts val="0"/>
              </a:spcAft>
              <a:buClr>
                <a:schemeClr val="dk1"/>
              </a:buClr>
              <a:buSzPts val="2300"/>
              <a:buChar char="■"/>
              <a:defRPr/>
            </a:lvl6pPr>
            <a:lvl7pPr lvl="6" rtl="0" algn="l">
              <a:lnSpc>
                <a:spcPct val="90000"/>
              </a:lnSpc>
              <a:spcBef>
                <a:spcPts val="1600"/>
              </a:spcBef>
              <a:spcAft>
                <a:spcPts val="0"/>
              </a:spcAft>
              <a:buClr>
                <a:schemeClr val="dk1"/>
              </a:buClr>
              <a:buSzPts val="2300"/>
              <a:buChar char="●"/>
              <a:defRPr/>
            </a:lvl7pPr>
            <a:lvl8pPr lvl="7" rtl="0" algn="l">
              <a:lnSpc>
                <a:spcPct val="90000"/>
              </a:lnSpc>
              <a:spcBef>
                <a:spcPts val="1600"/>
              </a:spcBef>
              <a:spcAft>
                <a:spcPts val="0"/>
              </a:spcAft>
              <a:buClr>
                <a:schemeClr val="dk1"/>
              </a:buClr>
              <a:buSzPts val="2300"/>
              <a:buChar char="○"/>
              <a:defRPr/>
            </a:lvl8pPr>
            <a:lvl9pPr lvl="8" rtl="0" algn="l">
              <a:lnSpc>
                <a:spcPct val="90000"/>
              </a:lnSpc>
              <a:spcBef>
                <a:spcPts val="1600"/>
              </a:spcBef>
              <a:spcAft>
                <a:spcPts val="1600"/>
              </a:spcAft>
              <a:buClr>
                <a:schemeClr val="dk1"/>
              </a:buClr>
              <a:buSzPts val="2300"/>
              <a:buChar char="■"/>
              <a:defRPr/>
            </a:lvl9pPr>
          </a:lstStyle>
          <a:p/>
        </p:txBody>
      </p:sp>
      <p:pic>
        <p:nvPicPr>
          <p:cNvPr id="217" name="Google Shape;217;p24"/>
          <p:cNvPicPr preferRelativeResize="0"/>
          <p:nvPr/>
        </p:nvPicPr>
        <p:blipFill>
          <a:blip r:embed="rId2">
            <a:alphaModFix/>
          </a:blip>
          <a:stretch>
            <a:fillRect/>
          </a:stretch>
        </p:blipFill>
        <p:spPr>
          <a:xfrm>
            <a:off x="146494" y="137358"/>
            <a:ext cx="2920736" cy="42125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8" name="Shape 218"/>
        <p:cNvGrpSpPr/>
        <p:nvPr/>
      </p:nvGrpSpPr>
      <p:grpSpPr>
        <a:xfrm>
          <a:off x="0" y="0"/>
          <a:ext cx="0" cy="0"/>
          <a:chOff x="0" y="0"/>
          <a:chExt cx="0" cy="0"/>
        </a:xfrm>
      </p:grpSpPr>
      <p:grpSp>
        <p:nvGrpSpPr>
          <p:cNvPr id="219" name="Google Shape;219;p25"/>
          <p:cNvGrpSpPr/>
          <p:nvPr/>
        </p:nvGrpSpPr>
        <p:grpSpPr>
          <a:xfrm>
            <a:off x="0" y="-2373"/>
            <a:ext cx="12192000" cy="6867714"/>
            <a:chOff x="0" y="-2373"/>
            <a:chExt cx="12192000" cy="6867027"/>
          </a:xfrm>
        </p:grpSpPr>
        <p:sp>
          <p:nvSpPr>
            <p:cNvPr id="220" name="Google Shape;220;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1" name="Google Shape;221;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2" name="Google Shape;222;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3" name="Google Shape;223;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4" name="Google Shape;224;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5" name="Google Shape;225;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6" name="Google Shape;226;p2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7" name="Google Shape;227;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8" name="Google Shape;228;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9" name="Google Shape;229;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0" name="Google Shape;230;p2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31" name="Google Shape;231;p25"/>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32" name="Google Shape;232;p25"/>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33" name="Google Shape;233;p25"/>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34" name="Google Shape;234;p25"/>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35" name="Google Shape;235;p25"/>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6" name="Shape 236"/>
        <p:cNvGrpSpPr/>
        <p:nvPr/>
      </p:nvGrpSpPr>
      <p:grpSpPr>
        <a:xfrm>
          <a:off x="0" y="0"/>
          <a:ext cx="0" cy="0"/>
          <a:chOff x="0" y="0"/>
          <a:chExt cx="0" cy="0"/>
        </a:xfrm>
      </p:grpSpPr>
      <p:sp>
        <p:nvSpPr>
          <p:cNvPr id="237" name="Google Shape;237;p26"/>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3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38" name="Google Shape;238;p26"/>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300"/>
              <a:buChar char="●"/>
              <a:defRPr/>
            </a:lvl1pPr>
            <a:lvl2pPr lvl="1" rtl="0" algn="l">
              <a:lnSpc>
                <a:spcPct val="90000"/>
              </a:lnSpc>
              <a:spcBef>
                <a:spcPts val="1600"/>
              </a:spcBef>
              <a:spcAft>
                <a:spcPts val="0"/>
              </a:spcAft>
              <a:buClr>
                <a:schemeClr val="dk1"/>
              </a:buClr>
              <a:buSzPts val="2300"/>
              <a:buChar char="○"/>
              <a:defRPr/>
            </a:lvl2pPr>
            <a:lvl3pPr lvl="2" rtl="0" algn="l">
              <a:lnSpc>
                <a:spcPct val="90000"/>
              </a:lnSpc>
              <a:spcBef>
                <a:spcPts val="1600"/>
              </a:spcBef>
              <a:spcAft>
                <a:spcPts val="0"/>
              </a:spcAft>
              <a:buClr>
                <a:schemeClr val="dk1"/>
              </a:buClr>
              <a:buSzPts val="2300"/>
              <a:buChar char="■"/>
              <a:defRPr/>
            </a:lvl3pPr>
            <a:lvl4pPr lvl="3" rtl="0" algn="l">
              <a:lnSpc>
                <a:spcPct val="90000"/>
              </a:lnSpc>
              <a:spcBef>
                <a:spcPts val="1600"/>
              </a:spcBef>
              <a:spcAft>
                <a:spcPts val="0"/>
              </a:spcAft>
              <a:buClr>
                <a:schemeClr val="dk1"/>
              </a:buClr>
              <a:buSzPts val="2300"/>
              <a:buChar char="●"/>
              <a:defRPr/>
            </a:lvl4pPr>
            <a:lvl5pPr lvl="4" rtl="0" algn="l">
              <a:lnSpc>
                <a:spcPct val="90000"/>
              </a:lnSpc>
              <a:spcBef>
                <a:spcPts val="1600"/>
              </a:spcBef>
              <a:spcAft>
                <a:spcPts val="0"/>
              </a:spcAft>
              <a:buClr>
                <a:schemeClr val="dk1"/>
              </a:buClr>
              <a:buSzPts val="2300"/>
              <a:buChar char="○"/>
              <a:defRPr/>
            </a:lvl5pPr>
            <a:lvl6pPr lvl="5" rtl="0" algn="l">
              <a:lnSpc>
                <a:spcPct val="90000"/>
              </a:lnSpc>
              <a:spcBef>
                <a:spcPts val="1600"/>
              </a:spcBef>
              <a:spcAft>
                <a:spcPts val="0"/>
              </a:spcAft>
              <a:buClr>
                <a:schemeClr val="dk1"/>
              </a:buClr>
              <a:buSzPts val="2300"/>
              <a:buChar char="■"/>
              <a:defRPr/>
            </a:lvl6pPr>
            <a:lvl7pPr lvl="6" rtl="0" algn="l">
              <a:lnSpc>
                <a:spcPct val="90000"/>
              </a:lnSpc>
              <a:spcBef>
                <a:spcPts val="1600"/>
              </a:spcBef>
              <a:spcAft>
                <a:spcPts val="0"/>
              </a:spcAft>
              <a:buClr>
                <a:schemeClr val="dk1"/>
              </a:buClr>
              <a:buSzPts val="2300"/>
              <a:buChar char="●"/>
              <a:defRPr/>
            </a:lvl7pPr>
            <a:lvl8pPr lvl="7" rtl="0" algn="l">
              <a:lnSpc>
                <a:spcPct val="90000"/>
              </a:lnSpc>
              <a:spcBef>
                <a:spcPts val="1600"/>
              </a:spcBef>
              <a:spcAft>
                <a:spcPts val="0"/>
              </a:spcAft>
              <a:buClr>
                <a:schemeClr val="dk1"/>
              </a:buClr>
              <a:buSzPts val="2300"/>
              <a:buChar char="○"/>
              <a:defRPr/>
            </a:lvl8pPr>
            <a:lvl9pPr lvl="8" rtl="0" algn="l">
              <a:lnSpc>
                <a:spcPct val="90000"/>
              </a:lnSpc>
              <a:spcBef>
                <a:spcPts val="1600"/>
              </a:spcBef>
              <a:spcAft>
                <a:spcPts val="1600"/>
              </a:spcAft>
              <a:buClr>
                <a:schemeClr val="dk1"/>
              </a:buClr>
              <a:buSzPts val="23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9" name="Shape 239"/>
        <p:cNvGrpSpPr/>
        <p:nvPr/>
      </p:nvGrpSpPr>
      <p:grpSpPr>
        <a:xfrm>
          <a:off x="0" y="0"/>
          <a:ext cx="0" cy="0"/>
          <a:chOff x="0" y="0"/>
          <a:chExt cx="0" cy="0"/>
        </a:xfrm>
      </p:grpSpPr>
      <p:grpSp>
        <p:nvGrpSpPr>
          <p:cNvPr id="240" name="Google Shape;240;p27"/>
          <p:cNvGrpSpPr/>
          <p:nvPr/>
        </p:nvGrpSpPr>
        <p:grpSpPr>
          <a:xfrm>
            <a:off x="0" y="-2373"/>
            <a:ext cx="12192000" cy="6867714"/>
            <a:chOff x="0" y="-2373"/>
            <a:chExt cx="12192000" cy="6867027"/>
          </a:xfrm>
        </p:grpSpPr>
        <p:sp>
          <p:nvSpPr>
            <p:cNvPr id="241" name="Google Shape;241;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2" name="Google Shape;242;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3" name="Google Shape;243;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4" name="Google Shape;244;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5" name="Google Shape;245;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6" name="Google Shape;246;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7" name="Google Shape;247;p27"/>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8" name="Google Shape;248;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9" name="Google Shape;249;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50" name="Google Shape;250;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51" name="Google Shape;251;p27"/>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52" name="Google Shape;252;p27"/>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53" name="Google Shape;253;p27"/>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54" name="Google Shape;254;p27"/>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55" name="Google Shape;255;p27"/>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56" name="Google Shape;256;p27"/>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7" name="Shape 257"/>
        <p:cNvGrpSpPr/>
        <p:nvPr/>
      </p:nvGrpSpPr>
      <p:grpSpPr>
        <a:xfrm>
          <a:off x="0" y="0"/>
          <a:ext cx="0" cy="0"/>
          <a:chOff x="0" y="0"/>
          <a:chExt cx="0" cy="0"/>
        </a:xfrm>
      </p:grpSpPr>
      <p:pic>
        <p:nvPicPr>
          <p:cNvPr descr="Celestia-R1---OverlayTitleHD.png" id="258" name="Google Shape;258;p28"/>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259" name="Google Shape;259;p28"/>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260" name="Google Shape;260;p28"/>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261" name="Google Shape;261;p28"/>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262" name="Google Shape;262;p28"/>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263" name="Google Shape;263;p28"/>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4" name="Shape 264"/>
        <p:cNvGrpSpPr/>
        <p:nvPr/>
      </p:nvGrpSpPr>
      <p:grpSpPr>
        <a:xfrm>
          <a:off x="0" y="0"/>
          <a:ext cx="0" cy="0"/>
          <a:chOff x="0" y="0"/>
          <a:chExt cx="0" cy="0"/>
        </a:xfrm>
      </p:grpSpPr>
      <p:grpSp>
        <p:nvGrpSpPr>
          <p:cNvPr id="265" name="Google Shape;265;p29"/>
          <p:cNvGrpSpPr/>
          <p:nvPr/>
        </p:nvGrpSpPr>
        <p:grpSpPr>
          <a:xfrm>
            <a:off x="0" y="-2373"/>
            <a:ext cx="12192000" cy="6867714"/>
            <a:chOff x="0" y="-2373"/>
            <a:chExt cx="12192000" cy="6867027"/>
          </a:xfrm>
        </p:grpSpPr>
        <p:sp>
          <p:nvSpPr>
            <p:cNvPr id="266" name="Google Shape;266;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7" name="Google Shape;267;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8" name="Google Shape;268;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9" name="Google Shape;269;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0" name="Google Shape;270;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1" name="Google Shape;271;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2" name="Google Shape;272;p29"/>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3" name="Google Shape;273;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4" name="Google Shape;274;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5" name="Google Shape;275;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6" name="Google Shape;276;p29"/>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77" name="Google Shape;277;p29"/>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78" name="Google Shape;278;p29"/>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79" name="Google Shape;279;p29"/>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80" name="Google Shape;280;p29"/>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1" name="Google Shape;281;p29"/>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82" name="Shape 282"/>
        <p:cNvGrpSpPr/>
        <p:nvPr/>
      </p:nvGrpSpPr>
      <p:grpSpPr>
        <a:xfrm>
          <a:off x="0" y="0"/>
          <a:ext cx="0" cy="0"/>
          <a:chOff x="0" y="0"/>
          <a:chExt cx="0" cy="0"/>
        </a:xfrm>
      </p:grpSpPr>
      <p:sp>
        <p:nvSpPr>
          <p:cNvPr id="283" name="Google Shape;283;p30"/>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3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84" name="Google Shape;284;p30"/>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300"/>
              <a:buChar char="●"/>
              <a:defRPr/>
            </a:lvl1pPr>
            <a:lvl2pPr lvl="1" rtl="0" algn="l">
              <a:lnSpc>
                <a:spcPct val="90000"/>
              </a:lnSpc>
              <a:spcBef>
                <a:spcPts val="1600"/>
              </a:spcBef>
              <a:spcAft>
                <a:spcPts val="0"/>
              </a:spcAft>
              <a:buClr>
                <a:schemeClr val="dk1"/>
              </a:buClr>
              <a:buSzPts val="2300"/>
              <a:buChar char="○"/>
              <a:defRPr/>
            </a:lvl2pPr>
            <a:lvl3pPr lvl="2" rtl="0" algn="l">
              <a:lnSpc>
                <a:spcPct val="90000"/>
              </a:lnSpc>
              <a:spcBef>
                <a:spcPts val="1600"/>
              </a:spcBef>
              <a:spcAft>
                <a:spcPts val="0"/>
              </a:spcAft>
              <a:buClr>
                <a:schemeClr val="dk1"/>
              </a:buClr>
              <a:buSzPts val="2300"/>
              <a:buChar char="■"/>
              <a:defRPr/>
            </a:lvl3pPr>
            <a:lvl4pPr lvl="3" rtl="0" algn="l">
              <a:lnSpc>
                <a:spcPct val="90000"/>
              </a:lnSpc>
              <a:spcBef>
                <a:spcPts val="1600"/>
              </a:spcBef>
              <a:spcAft>
                <a:spcPts val="0"/>
              </a:spcAft>
              <a:buClr>
                <a:schemeClr val="dk1"/>
              </a:buClr>
              <a:buSzPts val="2300"/>
              <a:buChar char="●"/>
              <a:defRPr/>
            </a:lvl4pPr>
            <a:lvl5pPr lvl="4" rtl="0" algn="l">
              <a:lnSpc>
                <a:spcPct val="90000"/>
              </a:lnSpc>
              <a:spcBef>
                <a:spcPts val="1600"/>
              </a:spcBef>
              <a:spcAft>
                <a:spcPts val="0"/>
              </a:spcAft>
              <a:buClr>
                <a:schemeClr val="dk1"/>
              </a:buClr>
              <a:buSzPts val="2300"/>
              <a:buChar char="○"/>
              <a:defRPr/>
            </a:lvl5pPr>
            <a:lvl6pPr lvl="5" rtl="0" algn="l">
              <a:lnSpc>
                <a:spcPct val="90000"/>
              </a:lnSpc>
              <a:spcBef>
                <a:spcPts val="1600"/>
              </a:spcBef>
              <a:spcAft>
                <a:spcPts val="0"/>
              </a:spcAft>
              <a:buClr>
                <a:schemeClr val="dk1"/>
              </a:buClr>
              <a:buSzPts val="2300"/>
              <a:buChar char="■"/>
              <a:defRPr/>
            </a:lvl6pPr>
            <a:lvl7pPr lvl="6" rtl="0" algn="l">
              <a:lnSpc>
                <a:spcPct val="90000"/>
              </a:lnSpc>
              <a:spcBef>
                <a:spcPts val="1600"/>
              </a:spcBef>
              <a:spcAft>
                <a:spcPts val="0"/>
              </a:spcAft>
              <a:buClr>
                <a:schemeClr val="dk1"/>
              </a:buClr>
              <a:buSzPts val="2300"/>
              <a:buChar char="●"/>
              <a:defRPr/>
            </a:lvl7pPr>
            <a:lvl8pPr lvl="7" rtl="0" algn="l">
              <a:lnSpc>
                <a:spcPct val="90000"/>
              </a:lnSpc>
              <a:spcBef>
                <a:spcPts val="1600"/>
              </a:spcBef>
              <a:spcAft>
                <a:spcPts val="0"/>
              </a:spcAft>
              <a:buClr>
                <a:schemeClr val="dk1"/>
              </a:buClr>
              <a:buSzPts val="2300"/>
              <a:buChar char="○"/>
              <a:defRPr/>
            </a:lvl8pPr>
            <a:lvl9pPr lvl="8" rtl="0" algn="l">
              <a:lnSpc>
                <a:spcPct val="90000"/>
              </a:lnSpc>
              <a:spcBef>
                <a:spcPts val="1600"/>
              </a:spcBef>
              <a:spcAft>
                <a:spcPts val="1600"/>
              </a:spcAft>
              <a:buClr>
                <a:schemeClr val="dk1"/>
              </a:buClr>
              <a:buSzPts val="23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6" name="Shape 56"/>
        <p:cNvGrpSpPr/>
        <p:nvPr/>
      </p:nvGrpSpPr>
      <p:grpSpPr>
        <a:xfrm>
          <a:off x="0" y="0"/>
          <a:ext cx="0" cy="0"/>
          <a:chOff x="0" y="0"/>
          <a:chExt cx="0" cy="0"/>
        </a:xfrm>
      </p:grpSpPr>
      <p:sp>
        <p:nvSpPr>
          <p:cNvPr id="57" name="Google Shape;57;p4"/>
          <p:cNvSpPr/>
          <p:nvPr/>
        </p:nvSpPr>
        <p:spPr>
          <a:xfrm>
            <a:off x="0" y="872800"/>
            <a:ext cx="5821200" cy="5985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285293"/>
              </a:solidFill>
            </a:endParaRPr>
          </a:p>
        </p:txBody>
      </p:sp>
      <p:sp>
        <p:nvSpPr>
          <p:cNvPr id="58" name="Google Shape;58;p4"/>
          <p:cNvSpPr txBox="1"/>
          <p:nvPr/>
        </p:nvSpPr>
        <p:spPr>
          <a:xfrm>
            <a:off x="5887600" y="1198367"/>
            <a:ext cx="5548800" cy="461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t/>
            </a:r>
            <a:endParaRPr/>
          </a:p>
        </p:txBody>
      </p:sp>
      <p:sp>
        <p:nvSpPr>
          <p:cNvPr id="59" name="Google Shape;59;p4"/>
          <p:cNvSpPr txBox="1"/>
          <p:nvPr>
            <p:ph idx="1" type="body"/>
          </p:nvPr>
        </p:nvSpPr>
        <p:spPr>
          <a:xfrm>
            <a:off x="5965733" y="1796700"/>
            <a:ext cx="5470800" cy="48723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rgbClr val="F98C61"/>
              </a:buClr>
              <a:buSzPts val="2100"/>
              <a:buChar char="●"/>
              <a:defRPr>
                <a:solidFill>
                  <a:srgbClr val="000000"/>
                </a:solidFill>
              </a:defRPr>
            </a:lvl1pPr>
            <a:lvl2pPr indent="-349250" lvl="1" marL="914400">
              <a:spcBef>
                <a:spcPts val="0"/>
              </a:spcBef>
              <a:spcAft>
                <a:spcPts val="0"/>
              </a:spcAft>
              <a:buClr>
                <a:srgbClr val="F98C61"/>
              </a:buClr>
              <a:buSzPts val="1900"/>
              <a:buChar char="○"/>
              <a:defRPr>
                <a:solidFill>
                  <a:srgbClr val="000000"/>
                </a:solidFill>
              </a:defRPr>
            </a:lvl2pPr>
            <a:lvl3pPr indent="-349250" lvl="2" marL="1371600">
              <a:spcBef>
                <a:spcPts val="0"/>
              </a:spcBef>
              <a:spcAft>
                <a:spcPts val="0"/>
              </a:spcAft>
              <a:buClr>
                <a:srgbClr val="E69138"/>
              </a:buClr>
              <a:buSzPts val="1900"/>
              <a:buChar char="■"/>
              <a:defRPr>
                <a:solidFill>
                  <a:srgbClr val="000000"/>
                </a:solidFill>
              </a:defRPr>
            </a:lvl3pPr>
            <a:lvl4pPr indent="-349250" lvl="3" marL="1828800">
              <a:spcBef>
                <a:spcPts val="0"/>
              </a:spcBef>
              <a:spcAft>
                <a:spcPts val="0"/>
              </a:spcAft>
              <a:buClr>
                <a:srgbClr val="000000"/>
              </a:buClr>
              <a:buSzPts val="1900"/>
              <a:buChar char="●"/>
              <a:defRPr>
                <a:solidFill>
                  <a:srgbClr val="000000"/>
                </a:solidFill>
              </a:defRPr>
            </a:lvl4pPr>
            <a:lvl5pPr indent="-361950" lvl="4" marL="2286000">
              <a:spcBef>
                <a:spcPts val="0"/>
              </a:spcBef>
              <a:spcAft>
                <a:spcPts val="0"/>
              </a:spcAft>
              <a:buClr>
                <a:srgbClr val="000000"/>
              </a:buClr>
              <a:buSzPts val="2100"/>
              <a:buChar char="○"/>
              <a:defRPr sz="2100">
                <a:solidFill>
                  <a:srgbClr val="000000"/>
                </a:solidFill>
              </a:defRPr>
            </a:lvl5pPr>
            <a:lvl6pPr indent="-349250" lvl="5" marL="2743200">
              <a:spcBef>
                <a:spcPts val="0"/>
              </a:spcBef>
              <a:spcAft>
                <a:spcPts val="0"/>
              </a:spcAft>
              <a:buClr>
                <a:srgbClr val="000000"/>
              </a:buClr>
              <a:buSzPts val="1900"/>
              <a:buChar char="■"/>
              <a:defRPr>
                <a:solidFill>
                  <a:srgbClr val="000000"/>
                </a:solidFill>
              </a:defRPr>
            </a:lvl6pPr>
            <a:lvl7pPr indent="-349250" lvl="6" marL="3200400">
              <a:spcBef>
                <a:spcPts val="0"/>
              </a:spcBef>
              <a:spcAft>
                <a:spcPts val="0"/>
              </a:spcAft>
              <a:buClr>
                <a:srgbClr val="000000"/>
              </a:buClr>
              <a:buSzPts val="1900"/>
              <a:buChar char="●"/>
              <a:defRPr>
                <a:solidFill>
                  <a:srgbClr val="000000"/>
                </a:solidFill>
              </a:defRPr>
            </a:lvl7pPr>
            <a:lvl8pPr indent="-349250" lvl="7" marL="3657600">
              <a:spcBef>
                <a:spcPts val="0"/>
              </a:spcBef>
              <a:spcAft>
                <a:spcPts val="0"/>
              </a:spcAft>
              <a:buClr>
                <a:srgbClr val="000000"/>
              </a:buClr>
              <a:buSzPts val="1900"/>
              <a:buChar char="○"/>
              <a:defRPr>
                <a:solidFill>
                  <a:srgbClr val="000000"/>
                </a:solidFill>
              </a:defRPr>
            </a:lvl8pPr>
            <a:lvl9pPr indent="-349250" lvl="8" marL="4114800">
              <a:spcBef>
                <a:spcPts val="0"/>
              </a:spcBef>
              <a:spcAft>
                <a:spcPts val="0"/>
              </a:spcAft>
              <a:buClr>
                <a:srgbClr val="000000"/>
              </a:buClr>
              <a:buSzPts val="1900"/>
              <a:buChar char="■"/>
              <a:defRPr>
                <a:solidFill>
                  <a:srgbClr val="000000"/>
                </a:solidFill>
              </a:defRPr>
            </a:lvl9pPr>
          </a:lstStyle>
          <a:p/>
        </p:txBody>
      </p:sp>
      <p:sp>
        <p:nvSpPr>
          <p:cNvPr id="60" name="Google Shape;60;p4"/>
          <p:cNvSpPr txBox="1"/>
          <p:nvPr/>
        </p:nvSpPr>
        <p:spPr>
          <a:xfrm>
            <a:off x="486833" y="3047300"/>
            <a:ext cx="4793700" cy="1062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t/>
            </a:r>
            <a:endParaRPr sz="5300">
              <a:solidFill>
                <a:schemeClr val="lt1"/>
              </a:solidFill>
              <a:latin typeface="Avenir"/>
              <a:ea typeface="Avenir"/>
              <a:cs typeface="Avenir"/>
              <a:sym typeface="Avenir"/>
            </a:endParaRPr>
          </a:p>
        </p:txBody>
      </p:sp>
      <p:sp>
        <p:nvSpPr>
          <p:cNvPr id="61" name="Google Shape;61;p4"/>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5" name="Shape 285"/>
        <p:cNvGrpSpPr/>
        <p:nvPr/>
      </p:nvGrpSpPr>
      <p:grpSpPr>
        <a:xfrm>
          <a:off x="0" y="0"/>
          <a:ext cx="0" cy="0"/>
          <a:chOff x="0" y="0"/>
          <a:chExt cx="0" cy="0"/>
        </a:xfrm>
      </p:grpSpPr>
      <p:grpSp>
        <p:nvGrpSpPr>
          <p:cNvPr id="286" name="Google Shape;286;p31"/>
          <p:cNvGrpSpPr/>
          <p:nvPr/>
        </p:nvGrpSpPr>
        <p:grpSpPr>
          <a:xfrm>
            <a:off x="0" y="-2373"/>
            <a:ext cx="12192000" cy="6867714"/>
            <a:chOff x="0" y="-2373"/>
            <a:chExt cx="12192000" cy="6867027"/>
          </a:xfrm>
        </p:grpSpPr>
        <p:sp>
          <p:nvSpPr>
            <p:cNvPr id="287" name="Google Shape;287;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8" name="Google Shape;288;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9" name="Google Shape;289;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0" name="Google Shape;290;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1" name="Google Shape;291;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2" name="Google Shape;292;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3" name="Google Shape;293;p3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4" name="Google Shape;294;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5" name="Google Shape;295;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6" name="Google Shape;296;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7" name="Google Shape;297;p3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98" name="Google Shape;298;p31"/>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99" name="Google Shape;299;p31"/>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00" name="Google Shape;300;p31"/>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01" name="Google Shape;301;p31"/>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02" name="Google Shape;302;p31"/>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303" name="Shape 303"/>
        <p:cNvGrpSpPr/>
        <p:nvPr/>
      </p:nvGrpSpPr>
      <p:grpSpPr>
        <a:xfrm>
          <a:off x="0" y="0"/>
          <a:ext cx="0" cy="0"/>
          <a:chOff x="0" y="0"/>
          <a:chExt cx="0" cy="0"/>
        </a:xfrm>
      </p:grpSpPr>
      <p:pic>
        <p:nvPicPr>
          <p:cNvPr descr="Celestia-R1---OverlayTitleHD.png" id="304" name="Google Shape;304;p32"/>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305" name="Google Shape;305;p32"/>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306" name="Google Shape;306;p32"/>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07" name="Google Shape;307;p32"/>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08" name="Google Shape;308;p32"/>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09" name="Google Shape;309;p32"/>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10" name="Shape 310"/>
        <p:cNvGrpSpPr/>
        <p:nvPr/>
      </p:nvGrpSpPr>
      <p:grpSpPr>
        <a:xfrm>
          <a:off x="0" y="0"/>
          <a:ext cx="0" cy="0"/>
          <a:chOff x="0" y="0"/>
          <a:chExt cx="0" cy="0"/>
        </a:xfrm>
      </p:grpSpPr>
      <p:grpSp>
        <p:nvGrpSpPr>
          <p:cNvPr id="311" name="Google Shape;311;p33"/>
          <p:cNvGrpSpPr/>
          <p:nvPr/>
        </p:nvGrpSpPr>
        <p:grpSpPr>
          <a:xfrm>
            <a:off x="0" y="-2373"/>
            <a:ext cx="12192000" cy="6867714"/>
            <a:chOff x="0" y="-2373"/>
            <a:chExt cx="12192000" cy="6867027"/>
          </a:xfrm>
        </p:grpSpPr>
        <p:sp>
          <p:nvSpPr>
            <p:cNvPr id="312" name="Google Shape;312;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3" name="Google Shape;313;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4" name="Google Shape;314;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5" name="Google Shape;315;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6" name="Google Shape;316;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7" name="Google Shape;317;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8" name="Google Shape;318;p33"/>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9" name="Google Shape;319;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20" name="Google Shape;320;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21" name="Google Shape;321;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22" name="Google Shape;322;p33"/>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323" name="Google Shape;323;p33"/>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24" name="Google Shape;324;p33"/>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25" name="Google Shape;325;p33"/>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26" name="Google Shape;326;p33"/>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27" name="Google Shape;327;p33"/>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8" name="Shape 328"/>
        <p:cNvGrpSpPr/>
        <p:nvPr/>
      </p:nvGrpSpPr>
      <p:grpSpPr>
        <a:xfrm>
          <a:off x="0" y="0"/>
          <a:ext cx="0" cy="0"/>
          <a:chOff x="0" y="0"/>
          <a:chExt cx="0" cy="0"/>
        </a:xfrm>
      </p:grpSpPr>
      <p:pic>
        <p:nvPicPr>
          <p:cNvPr descr="Celestia-R1---OverlayTitleHD.png" id="329" name="Google Shape;329;p34"/>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330" name="Google Shape;330;p3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331" name="Google Shape;331;p3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32" name="Google Shape;332;p34"/>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33" name="Google Shape;333;p3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34" name="Google Shape;334;p34"/>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5" name="Shape 335"/>
        <p:cNvGrpSpPr/>
        <p:nvPr/>
      </p:nvGrpSpPr>
      <p:grpSpPr>
        <a:xfrm>
          <a:off x="0" y="0"/>
          <a:ext cx="0" cy="0"/>
          <a:chOff x="0" y="0"/>
          <a:chExt cx="0" cy="0"/>
        </a:xfrm>
      </p:grpSpPr>
      <p:grpSp>
        <p:nvGrpSpPr>
          <p:cNvPr id="336" name="Google Shape;336;p35"/>
          <p:cNvGrpSpPr/>
          <p:nvPr/>
        </p:nvGrpSpPr>
        <p:grpSpPr>
          <a:xfrm>
            <a:off x="0" y="-2373"/>
            <a:ext cx="12192000" cy="6867714"/>
            <a:chOff x="0" y="-2373"/>
            <a:chExt cx="12192000" cy="6867027"/>
          </a:xfrm>
        </p:grpSpPr>
        <p:sp>
          <p:nvSpPr>
            <p:cNvPr id="337" name="Google Shape;337;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8" name="Google Shape;338;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9" name="Google Shape;339;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0" name="Google Shape;340;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1" name="Google Shape;341;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2" name="Google Shape;342;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3" name="Google Shape;343;p3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4" name="Google Shape;344;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5" name="Google Shape;345;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6" name="Google Shape;346;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7" name="Google Shape;347;p3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348" name="Google Shape;348;p35"/>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49" name="Google Shape;349;p35"/>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50" name="Google Shape;350;p35"/>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51" name="Google Shape;351;p35"/>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52" name="Google Shape;352;p35"/>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3" name="Shape 353"/>
        <p:cNvGrpSpPr/>
        <p:nvPr/>
      </p:nvGrpSpPr>
      <p:grpSpPr>
        <a:xfrm>
          <a:off x="0" y="0"/>
          <a:ext cx="0" cy="0"/>
          <a:chOff x="0" y="0"/>
          <a:chExt cx="0" cy="0"/>
        </a:xfrm>
      </p:grpSpPr>
      <p:sp>
        <p:nvSpPr>
          <p:cNvPr id="354" name="Google Shape;354;p36"/>
          <p:cNvSpPr txBox="1"/>
          <p:nvPr>
            <p:ph type="title"/>
          </p:nvPr>
        </p:nvSpPr>
        <p:spPr>
          <a:xfrm>
            <a:off x="486739" y="484550"/>
            <a:ext cx="8761500" cy="707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chemeClr val="lt2"/>
              </a:buClr>
              <a:buSzPts val="1500"/>
              <a:buFont typeface="Century Gothic"/>
              <a:buNone/>
              <a:defRPr b="0" i="0" sz="27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500"/>
              <a:buNone/>
              <a:defRPr b="0" i="0" sz="1300" u="none" cap="none" strike="noStrike">
                <a:solidFill>
                  <a:schemeClr val="dk2"/>
                </a:solidFill>
              </a:defRPr>
            </a:lvl2pPr>
            <a:lvl3pPr lvl="2" marR="0" rtl="0" algn="l">
              <a:spcBef>
                <a:spcPts val="0"/>
              </a:spcBef>
              <a:spcAft>
                <a:spcPts val="0"/>
              </a:spcAft>
              <a:buSzPts val="1500"/>
              <a:buNone/>
              <a:defRPr b="0" i="0" sz="1300" u="none" cap="none" strike="noStrike">
                <a:solidFill>
                  <a:schemeClr val="dk2"/>
                </a:solidFill>
              </a:defRPr>
            </a:lvl3pPr>
            <a:lvl4pPr lvl="3" marR="0" rtl="0" algn="l">
              <a:spcBef>
                <a:spcPts val="0"/>
              </a:spcBef>
              <a:spcAft>
                <a:spcPts val="0"/>
              </a:spcAft>
              <a:buSzPts val="1500"/>
              <a:buNone/>
              <a:defRPr b="0" i="0" sz="1300" u="none" cap="none" strike="noStrike">
                <a:solidFill>
                  <a:schemeClr val="dk2"/>
                </a:solidFill>
              </a:defRPr>
            </a:lvl4pPr>
            <a:lvl5pPr lvl="4" marR="0" rtl="0" algn="l">
              <a:spcBef>
                <a:spcPts val="0"/>
              </a:spcBef>
              <a:spcAft>
                <a:spcPts val="0"/>
              </a:spcAft>
              <a:buSzPts val="1500"/>
              <a:buNone/>
              <a:defRPr b="0" i="0" sz="1300" u="none" cap="none" strike="noStrike">
                <a:solidFill>
                  <a:schemeClr val="dk2"/>
                </a:solidFill>
              </a:defRPr>
            </a:lvl5pPr>
            <a:lvl6pPr lvl="5" marR="0" rtl="0" algn="l">
              <a:lnSpc>
                <a:spcPct val="100000"/>
              </a:lnSpc>
              <a:spcBef>
                <a:spcPts val="0"/>
              </a:spcBef>
              <a:spcAft>
                <a:spcPts val="0"/>
              </a:spcAft>
              <a:buSzPts val="1500"/>
              <a:buNone/>
              <a:defRPr b="0" i="0" sz="1300" u="none" cap="none" strike="noStrike">
                <a:solidFill>
                  <a:schemeClr val="dk2"/>
                </a:solidFill>
              </a:defRPr>
            </a:lvl6pPr>
            <a:lvl7pPr lvl="6" marR="0" rtl="0" algn="l">
              <a:lnSpc>
                <a:spcPct val="100000"/>
              </a:lnSpc>
              <a:spcBef>
                <a:spcPts val="0"/>
              </a:spcBef>
              <a:spcAft>
                <a:spcPts val="0"/>
              </a:spcAft>
              <a:buSzPts val="1500"/>
              <a:buNone/>
              <a:defRPr b="0" i="0" sz="1300" u="none" cap="none" strike="noStrike">
                <a:solidFill>
                  <a:schemeClr val="dk2"/>
                </a:solidFill>
              </a:defRPr>
            </a:lvl7pPr>
            <a:lvl8pPr lvl="7" marR="0" rtl="0" algn="l">
              <a:lnSpc>
                <a:spcPct val="100000"/>
              </a:lnSpc>
              <a:spcBef>
                <a:spcPts val="0"/>
              </a:spcBef>
              <a:spcAft>
                <a:spcPts val="0"/>
              </a:spcAft>
              <a:buSzPts val="1500"/>
              <a:buNone/>
              <a:defRPr b="0" i="0" sz="1300" u="none" cap="none" strike="noStrike">
                <a:solidFill>
                  <a:schemeClr val="dk2"/>
                </a:solidFill>
              </a:defRPr>
            </a:lvl8pPr>
            <a:lvl9pPr lvl="8" marR="0" rtl="0" algn="l">
              <a:lnSpc>
                <a:spcPct val="100000"/>
              </a:lnSpc>
              <a:spcBef>
                <a:spcPts val="0"/>
              </a:spcBef>
              <a:spcAft>
                <a:spcPts val="0"/>
              </a:spcAft>
              <a:buSzPts val="1500"/>
              <a:buNone/>
              <a:defRPr b="0" i="0" sz="1300" u="none" cap="none" strike="noStrike">
                <a:solidFill>
                  <a:schemeClr val="dk2"/>
                </a:solidFill>
              </a:defRPr>
            </a:lvl9pPr>
          </a:lstStyle>
          <a:p/>
        </p:txBody>
      </p:sp>
      <p:sp>
        <p:nvSpPr>
          <p:cNvPr id="355" name="Google Shape;355;p36"/>
          <p:cNvSpPr txBox="1"/>
          <p:nvPr>
            <p:ph idx="1" type="body"/>
          </p:nvPr>
        </p:nvSpPr>
        <p:spPr>
          <a:xfrm>
            <a:off x="1154955" y="2603500"/>
            <a:ext cx="4825200" cy="3416400"/>
          </a:xfrm>
          <a:prstGeom prst="rect">
            <a:avLst/>
          </a:prstGeom>
          <a:noFill/>
          <a:ln>
            <a:noFill/>
          </a:ln>
        </p:spPr>
        <p:txBody>
          <a:bodyPr anchorCtr="0" anchor="t" bIns="91425" lIns="91425" spcFirstLastPara="1" rIns="91425" wrap="square" tIns="91425">
            <a:normAutofit/>
          </a:bodyPr>
          <a:lstStyle>
            <a:lvl1pPr indent="-323850" lvl="0" marL="457200" marR="0" rtl="0" algn="l">
              <a:spcBef>
                <a:spcPts val="700"/>
              </a:spcBef>
              <a:spcAft>
                <a:spcPts val="0"/>
              </a:spcAft>
              <a:buClr>
                <a:schemeClr val="accent1"/>
              </a:buClr>
              <a:buSzPts val="1500"/>
              <a:buFont typeface="Noto Sans Symbols"/>
              <a:buChar char="❑"/>
              <a:defRPr b="0" i="0" sz="1300" u="none" cap="none" strike="noStrike">
                <a:solidFill>
                  <a:srgbClr val="3F3F3F"/>
                </a:solidFill>
                <a:latin typeface="Century Gothic"/>
                <a:ea typeface="Century Gothic"/>
                <a:cs typeface="Century Gothic"/>
                <a:sym typeface="Century Gothic"/>
              </a:defRPr>
            </a:lvl1pPr>
            <a:lvl2pPr indent="-311150" lvl="1" marL="914400" marR="0" rtl="0" algn="l">
              <a:spcBef>
                <a:spcPts val="700"/>
              </a:spcBef>
              <a:spcAft>
                <a:spcPts val="0"/>
              </a:spcAft>
              <a:buClr>
                <a:schemeClr val="accent1"/>
              </a:buClr>
              <a:buSzPts val="13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7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98450" lvl="3" marL="1828800" marR="0" rtl="0" algn="l">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4pPr>
            <a:lvl5pPr indent="-298450" lvl="4" marL="2286000" marR="0" rtl="0" algn="l">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5pPr>
            <a:lvl6pPr indent="-298450" lvl="5" marL="27432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6pPr>
            <a:lvl7pPr indent="-298450" lvl="6" marL="32004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7pPr>
            <a:lvl8pPr indent="-298450" lvl="7" marL="36576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8pPr>
            <a:lvl9pPr indent="-298450" lvl="8" marL="41148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9pPr>
          </a:lstStyle>
          <a:p/>
        </p:txBody>
      </p:sp>
      <p:sp>
        <p:nvSpPr>
          <p:cNvPr id="356" name="Google Shape;356;p36"/>
          <p:cNvSpPr txBox="1"/>
          <p:nvPr>
            <p:ph idx="2" type="body"/>
          </p:nvPr>
        </p:nvSpPr>
        <p:spPr>
          <a:xfrm>
            <a:off x="6208712" y="2603500"/>
            <a:ext cx="4825200" cy="3416400"/>
          </a:xfrm>
          <a:prstGeom prst="rect">
            <a:avLst/>
          </a:prstGeom>
          <a:noFill/>
          <a:ln>
            <a:noFill/>
          </a:ln>
        </p:spPr>
        <p:txBody>
          <a:bodyPr anchorCtr="0" anchor="t" bIns="91425" lIns="91425" spcFirstLastPara="1" rIns="91425" wrap="square" tIns="91425">
            <a:normAutofit/>
          </a:bodyPr>
          <a:lstStyle>
            <a:lvl1pPr indent="-323850" lvl="0" marL="457200" marR="0" rtl="0" algn="l">
              <a:spcBef>
                <a:spcPts val="700"/>
              </a:spcBef>
              <a:spcAft>
                <a:spcPts val="0"/>
              </a:spcAft>
              <a:buClr>
                <a:schemeClr val="accent1"/>
              </a:buClr>
              <a:buSzPts val="1500"/>
              <a:buFont typeface="Noto Sans Symbols"/>
              <a:buChar char="❑"/>
              <a:defRPr b="0" i="0" sz="1300" u="none" cap="none" strike="noStrike">
                <a:solidFill>
                  <a:srgbClr val="3F3F3F"/>
                </a:solidFill>
                <a:latin typeface="Century Gothic"/>
                <a:ea typeface="Century Gothic"/>
                <a:cs typeface="Century Gothic"/>
                <a:sym typeface="Century Gothic"/>
              </a:defRPr>
            </a:lvl1pPr>
            <a:lvl2pPr indent="-311150" lvl="1" marL="914400" marR="0" rtl="0" algn="l">
              <a:spcBef>
                <a:spcPts val="700"/>
              </a:spcBef>
              <a:spcAft>
                <a:spcPts val="0"/>
              </a:spcAft>
              <a:buClr>
                <a:schemeClr val="accent1"/>
              </a:buClr>
              <a:buSzPts val="13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7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98450" lvl="3" marL="1828800" marR="0" rtl="0" algn="l">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4pPr>
            <a:lvl5pPr indent="-298450" lvl="4" marL="2286000" marR="0" rtl="0" algn="l">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5pPr>
            <a:lvl6pPr indent="-298450" lvl="5" marL="27432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6pPr>
            <a:lvl7pPr indent="-298450" lvl="6" marL="32004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7pPr>
            <a:lvl8pPr indent="-298450" lvl="7" marL="36576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8pPr>
            <a:lvl9pPr indent="-298450" lvl="8" marL="41148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9pPr>
          </a:lstStyle>
          <a:p/>
        </p:txBody>
      </p:sp>
      <p:sp>
        <p:nvSpPr>
          <p:cNvPr id="357" name="Google Shape;357;p36"/>
          <p:cNvSpPr txBox="1"/>
          <p:nvPr>
            <p:ph idx="12" type="sldNum"/>
          </p:nvPr>
        </p:nvSpPr>
        <p:spPr>
          <a:xfrm>
            <a:off x="10352088" y="295275"/>
            <a:ext cx="838500" cy="768300"/>
          </a:xfrm>
          <a:prstGeom prst="rect">
            <a:avLst/>
          </a:prstGeom>
          <a:noFill/>
          <a:ln>
            <a:noFill/>
          </a:ln>
        </p:spPr>
        <p:txBody>
          <a:bodyPr anchorCtr="0" anchor="b" bIns="45675" lIns="91425" spcFirstLastPara="1" rIns="91425" wrap="square" tIns="45675">
            <a:noAutofit/>
          </a:bodyPr>
          <a:lstStyle>
            <a:lvl1pPr indent="0" lvl="0"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358" name="Shape 358"/>
        <p:cNvGrpSpPr/>
        <p:nvPr/>
      </p:nvGrpSpPr>
      <p:grpSpPr>
        <a:xfrm>
          <a:off x="0" y="0"/>
          <a:ext cx="0" cy="0"/>
          <a:chOff x="0" y="0"/>
          <a:chExt cx="0" cy="0"/>
        </a:xfrm>
      </p:grpSpPr>
      <p:sp>
        <p:nvSpPr>
          <p:cNvPr id="359" name="Google Shape;359;p37"/>
          <p:cNvSpPr txBox="1"/>
          <p:nvPr>
            <p:ph type="title"/>
          </p:nvPr>
        </p:nvSpPr>
        <p:spPr>
          <a:xfrm>
            <a:off x="644769" y="2311643"/>
            <a:ext cx="10902900" cy="135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500"/>
              <a:buChar char="●"/>
              <a:defRPr/>
            </a:lvl1pPr>
            <a:lvl2pPr lvl="1" rtl="0" algn="l">
              <a:lnSpc>
                <a:spcPct val="100000"/>
              </a:lnSpc>
              <a:spcBef>
                <a:spcPts val="0"/>
              </a:spcBef>
              <a:spcAft>
                <a:spcPts val="0"/>
              </a:spcAft>
              <a:buSzPts val="1500"/>
              <a:buChar char="○"/>
              <a:defRPr/>
            </a:lvl2pPr>
            <a:lvl3pPr lvl="2" rtl="0" algn="l">
              <a:lnSpc>
                <a:spcPct val="100000"/>
              </a:lnSpc>
              <a:spcBef>
                <a:spcPts val="0"/>
              </a:spcBef>
              <a:spcAft>
                <a:spcPts val="0"/>
              </a:spcAft>
              <a:buSzPts val="1500"/>
              <a:buChar char="■"/>
              <a:defRPr/>
            </a:lvl3pPr>
            <a:lvl4pPr lvl="3" rtl="0" algn="l">
              <a:lnSpc>
                <a:spcPct val="100000"/>
              </a:lnSpc>
              <a:spcBef>
                <a:spcPts val="0"/>
              </a:spcBef>
              <a:spcAft>
                <a:spcPts val="0"/>
              </a:spcAft>
              <a:buSzPts val="1500"/>
              <a:buChar char="●"/>
              <a:defRPr/>
            </a:lvl4pPr>
            <a:lvl5pPr lvl="4" rtl="0" algn="l">
              <a:lnSpc>
                <a:spcPct val="100000"/>
              </a:lnSpc>
              <a:spcBef>
                <a:spcPts val="0"/>
              </a:spcBef>
              <a:spcAft>
                <a:spcPts val="0"/>
              </a:spcAft>
              <a:buSzPts val="1500"/>
              <a:buChar char="○"/>
              <a:defRPr/>
            </a:lvl5pPr>
            <a:lvl6pPr lvl="5" rtl="0" algn="l">
              <a:lnSpc>
                <a:spcPct val="100000"/>
              </a:lnSpc>
              <a:spcBef>
                <a:spcPts val="0"/>
              </a:spcBef>
              <a:spcAft>
                <a:spcPts val="0"/>
              </a:spcAft>
              <a:buSzPts val="1500"/>
              <a:buChar char="■"/>
              <a:defRPr/>
            </a:lvl6pPr>
            <a:lvl7pPr lvl="6" rtl="0" algn="l">
              <a:lnSpc>
                <a:spcPct val="100000"/>
              </a:lnSpc>
              <a:spcBef>
                <a:spcPts val="0"/>
              </a:spcBef>
              <a:spcAft>
                <a:spcPts val="0"/>
              </a:spcAft>
              <a:buSzPts val="1500"/>
              <a:buChar char="●"/>
              <a:defRPr/>
            </a:lvl7pPr>
            <a:lvl8pPr lvl="7" rtl="0" algn="l">
              <a:lnSpc>
                <a:spcPct val="100000"/>
              </a:lnSpc>
              <a:spcBef>
                <a:spcPts val="0"/>
              </a:spcBef>
              <a:spcAft>
                <a:spcPts val="0"/>
              </a:spcAft>
              <a:buSzPts val="1500"/>
              <a:buChar char="○"/>
              <a:defRPr/>
            </a:lvl8pPr>
            <a:lvl9pPr lvl="8" rtl="0" algn="l">
              <a:lnSpc>
                <a:spcPct val="100000"/>
              </a:lnSpc>
              <a:spcBef>
                <a:spcPts val="0"/>
              </a:spcBef>
              <a:spcAft>
                <a:spcPts val="0"/>
              </a:spcAft>
              <a:buSzPts val="1500"/>
              <a:buChar char="■"/>
              <a:defRPr/>
            </a:lvl9pPr>
          </a:lstStyle>
          <a:p/>
        </p:txBody>
      </p:sp>
      <p:sp>
        <p:nvSpPr>
          <p:cNvPr id="360" name="Google Shape;360;p37"/>
          <p:cNvSpPr txBox="1"/>
          <p:nvPr>
            <p:ph idx="1" type="body"/>
          </p:nvPr>
        </p:nvSpPr>
        <p:spPr>
          <a:xfrm>
            <a:off x="615950" y="3895725"/>
            <a:ext cx="10958400" cy="706500"/>
          </a:xfrm>
          <a:prstGeom prst="rect">
            <a:avLst/>
          </a:prstGeom>
          <a:noFill/>
          <a:ln>
            <a:noFill/>
          </a:ln>
        </p:spPr>
        <p:txBody>
          <a:bodyPr anchorCtr="0" anchor="ctr" bIns="91425" lIns="91425" spcFirstLastPara="1" rIns="91425" wrap="square" tIns="91425">
            <a:normAutofit/>
          </a:bodyPr>
          <a:lstStyle>
            <a:lvl1pPr indent="-228600" lvl="0" marL="457200" rtl="0" algn="ctr">
              <a:lnSpc>
                <a:spcPct val="100000"/>
              </a:lnSpc>
              <a:spcBef>
                <a:spcPts val="0"/>
              </a:spcBef>
              <a:spcAft>
                <a:spcPts val="0"/>
              </a:spcAft>
              <a:buSzPts val="1900"/>
              <a:buNone/>
              <a:defRPr sz="2400"/>
            </a:lvl1pPr>
            <a:lvl2pPr indent="-330200" lvl="1" marL="914400" rtl="0" algn="l">
              <a:lnSpc>
                <a:spcPct val="100000"/>
              </a:lnSpc>
              <a:spcBef>
                <a:spcPts val="1100"/>
              </a:spcBef>
              <a:spcAft>
                <a:spcPts val="0"/>
              </a:spcAft>
              <a:buSzPts val="1600"/>
              <a:buChar char="○"/>
              <a:defRPr/>
            </a:lvl2pPr>
            <a:lvl3pPr indent="-323850" lvl="2" marL="1371600" rtl="0" algn="l">
              <a:lnSpc>
                <a:spcPct val="100000"/>
              </a:lnSpc>
              <a:spcBef>
                <a:spcPts val="1100"/>
              </a:spcBef>
              <a:spcAft>
                <a:spcPts val="0"/>
              </a:spcAft>
              <a:buSzPts val="1500"/>
              <a:buChar char="■"/>
              <a:defRPr/>
            </a:lvl3pPr>
            <a:lvl4pPr indent="-304800" lvl="3" marL="1828800" rtl="0" algn="l">
              <a:lnSpc>
                <a:spcPct val="100000"/>
              </a:lnSpc>
              <a:spcBef>
                <a:spcPts val="1100"/>
              </a:spcBef>
              <a:spcAft>
                <a:spcPts val="0"/>
              </a:spcAft>
              <a:buSzPts val="1200"/>
              <a:buChar char="●"/>
              <a:defRPr/>
            </a:lvl4pPr>
            <a:lvl5pPr indent="-304800" lvl="4" marL="2286000" rtl="0" algn="l">
              <a:lnSpc>
                <a:spcPct val="100000"/>
              </a:lnSpc>
              <a:spcBef>
                <a:spcPts val="1100"/>
              </a:spcBef>
              <a:spcAft>
                <a:spcPts val="0"/>
              </a:spcAft>
              <a:buSzPts val="1200"/>
              <a:buChar char="○"/>
              <a:defRPr/>
            </a:lvl5pPr>
            <a:lvl6pPr indent="-304800" lvl="5" marL="2743200" rtl="0" algn="l">
              <a:lnSpc>
                <a:spcPct val="100000"/>
              </a:lnSpc>
              <a:spcBef>
                <a:spcPts val="1100"/>
              </a:spcBef>
              <a:spcAft>
                <a:spcPts val="0"/>
              </a:spcAft>
              <a:buSzPts val="1200"/>
              <a:buChar char="■"/>
              <a:defRPr/>
            </a:lvl6pPr>
            <a:lvl7pPr indent="-304800" lvl="6" marL="3200400" rtl="0" algn="l">
              <a:lnSpc>
                <a:spcPct val="100000"/>
              </a:lnSpc>
              <a:spcBef>
                <a:spcPts val="1100"/>
              </a:spcBef>
              <a:spcAft>
                <a:spcPts val="0"/>
              </a:spcAft>
              <a:buSzPts val="1200"/>
              <a:buChar char="●"/>
              <a:defRPr/>
            </a:lvl7pPr>
            <a:lvl8pPr indent="-304800" lvl="7" marL="3657600" rtl="0" algn="l">
              <a:lnSpc>
                <a:spcPct val="100000"/>
              </a:lnSpc>
              <a:spcBef>
                <a:spcPts val="1100"/>
              </a:spcBef>
              <a:spcAft>
                <a:spcPts val="0"/>
              </a:spcAft>
              <a:buSzPts val="1200"/>
              <a:buChar char="○"/>
              <a:defRPr/>
            </a:lvl8pPr>
            <a:lvl9pPr indent="-304800" lvl="8" marL="4114800" rtl="0" algn="l">
              <a:lnSpc>
                <a:spcPct val="100000"/>
              </a:lnSpc>
              <a:spcBef>
                <a:spcPts val="1100"/>
              </a:spcBef>
              <a:spcAft>
                <a:spcPts val="110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361" name="Shape 361"/>
        <p:cNvGrpSpPr/>
        <p:nvPr/>
      </p:nvGrpSpPr>
      <p:grpSpPr>
        <a:xfrm>
          <a:off x="0" y="0"/>
          <a:ext cx="0" cy="0"/>
          <a:chOff x="0" y="0"/>
          <a:chExt cx="0" cy="0"/>
        </a:xfrm>
      </p:grpSpPr>
      <p:grpSp>
        <p:nvGrpSpPr>
          <p:cNvPr id="362" name="Google Shape;362;p38"/>
          <p:cNvGrpSpPr/>
          <p:nvPr/>
        </p:nvGrpSpPr>
        <p:grpSpPr>
          <a:xfrm>
            <a:off x="0" y="-2373"/>
            <a:ext cx="12192000" cy="6867027"/>
            <a:chOff x="0" y="-2373"/>
            <a:chExt cx="12192000" cy="6867027"/>
          </a:xfrm>
        </p:grpSpPr>
        <p:sp>
          <p:nvSpPr>
            <p:cNvPr id="363" name="Google Shape;363;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4" name="Google Shape;364;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5" name="Google Shape;365;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6" name="Google Shape;366;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7" name="Google Shape;367;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8" name="Google Shape;368;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9" name="Google Shape;369;p3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0" name="Google Shape;370;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1" name="Google Shape;371;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72" name="Google Shape;372;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73" name="Google Shape;373;p3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374" name="Google Shape;374;p38"/>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75" name="Google Shape;375;p38"/>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76" name="Google Shape;376;p38"/>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77" name="Google Shape;377;p38"/>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8" name="Google Shape;378;p38"/>
          <p:cNvSpPr txBox="1"/>
          <p:nvPr>
            <p:ph idx="12" type="sldNum"/>
          </p:nvPr>
        </p:nvSpPr>
        <p:spPr>
          <a:xfrm>
            <a:off x="10352540" y="295729"/>
            <a:ext cx="8385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1">
  <p:cSld name="TITLE_7">
    <p:bg>
      <p:bgPr>
        <a:blipFill>
          <a:blip r:embed="rId2">
            <a:alphaModFix/>
          </a:blip>
          <a:stretch>
            <a:fillRect/>
          </a:stretch>
        </a:blipFill>
      </p:bgPr>
    </p:bg>
    <p:spTree>
      <p:nvGrpSpPr>
        <p:cNvPr id="379" name="Shape 379"/>
        <p:cNvGrpSpPr/>
        <p:nvPr/>
      </p:nvGrpSpPr>
      <p:grpSpPr>
        <a:xfrm>
          <a:off x="0" y="0"/>
          <a:ext cx="0" cy="0"/>
          <a:chOff x="0" y="0"/>
          <a:chExt cx="0" cy="0"/>
        </a:xfrm>
      </p:grpSpPr>
      <p:pic>
        <p:nvPicPr>
          <p:cNvPr descr="Celestia-R1---OverlayTitleHD.png" id="380" name="Google Shape;380;p39"/>
          <p:cNvPicPr preferRelativeResize="0"/>
          <p:nvPr/>
        </p:nvPicPr>
        <p:blipFill rotWithShape="1">
          <a:blip r:embed="rId3">
            <a:alphaModFix/>
          </a:blip>
          <a:srcRect b="0" l="0" r="0" t="0"/>
          <a:stretch/>
        </p:blipFill>
        <p:spPr>
          <a:xfrm>
            <a:off x="1" y="0"/>
            <a:ext cx="12188698" cy="6856199"/>
          </a:xfrm>
          <a:prstGeom prst="rect">
            <a:avLst/>
          </a:prstGeom>
          <a:noFill/>
          <a:ln>
            <a:noFill/>
          </a:ln>
        </p:spPr>
      </p:pic>
      <p:sp>
        <p:nvSpPr>
          <p:cNvPr id="381" name="Google Shape;381;p39"/>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382" name="Google Shape;382;p39"/>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83" name="Google Shape;383;p39"/>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84" name="Google Shape;384;p39"/>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85" name="Google Shape;385;p39"/>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1">
  <p:cSld name="CUSTOM_4">
    <p:spTree>
      <p:nvGrpSpPr>
        <p:cNvPr id="386" name="Shape 386"/>
        <p:cNvGrpSpPr/>
        <p:nvPr/>
      </p:nvGrpSpPr>
      <p:grpSpPr>
        <a:xfrm>
          <a:off x="0" y="0"/>
          <a:ext cx="0" cy="0"/>
          <a:chOff x="0" y="0"/>
          <a:chExt cx="0" cy="0"/>
        </a:xfrm>
      </p:grpSpPr>
      <p:sp>
        <p:nvSpPr>
          <p:cNvPr id="387" name="Google Shape;387;p4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88" name="Google Shape;388;p40"/>
          <p:cNvSpPr txBox="1"/>
          <p:nvPr/>
        </p:nvSpPr>
        <p:spPr>
          <a:xfrm>
            <a:off x="486999" y="501650"/>
            <a:ext cx="9865500" cy="70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2"/>
                </a:solidFill>
                <a:latin typeface="Century Gothic"/>
                <a:ea typeface="Century Gothic"/>
                <a:cs typeface="Century Gothic"/>
                <a:sym typeface="Century Gothic"/>
              </a:rPr>
              <a:t>Questions?</a:t>
            </a:r>
            <a:endParaRPr b="0" i="0" sz="3600" u="none" cap="none" strike="noStrike">
              <a:solidFill>
                <a:schemeClr val="lt2"/>
              </a:solidFill>
              <a:latin typeface="Century Gothic"/>
              <a:ea typeface="Century Gothic"/>
              <a:cs typeface="Century Gothic"/>
              <a:sym typeface="Century Gothic"/>
            </a:endParaRPr>
          </a:p>
        </p:txBody>
      </p:sp>
      <p:pic>
        <p:nvPicPr>
          <p:cNvPr id="389" name="Google Shape;389;p40"/>
          <p:cNvPicPr preferRelativeResize="0"/>
          <p:nvPr/>
        </p:nvPicPr>
        <p:blipFill rotWithShape="1">
          <a:blip r:embed="rId2">
            <a:alphaModFix/>
          </a:blip>
          <a:srcRect b="0" l="0" r="0" t="0"/>
          <a:stretch/>
        </p:blipFill>
        <p:spPr>
          <a:xfrm>
            <a:off x="3690860" y="2228809"/>
            <a:ext cx="3537275" cy="3537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62" name="Shape 62"/>
        <p:cNvGrpSpPr/>
        <p:nvPr/>
      </p:nvGrpSpPr>
      <p:grpSpPr>
        <a:xfrm>
          <a:off x="0" y="0"/>
          <a:ext cx="0" cy="0"/>
          <a:chOff x="0" y="0"/>
          <a:chExt cx="0" cy="0"/>
        </a:xfrm>
      </p:grpSpPr>
      <p:sp>
        <p:nvSpPr>
          <p:cNvPr id="63" name="Google Shape;63;p5"/>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64" name="Google Shape;64;p5"/>
          <p:cNvSpPr/>
          <p:nvPr>
            <p:ph idx="2" type="pic"/>
          </p:nvPr>
        </p:nvSpPr>
        <p:spPr>
          <a:xfrm>
            <a:off x="7614667" y="1663033"/>
            <a:ext cx="3873600" cy="4286400"/>
          </a:xfrm>
          <a:prstGeom prst="rect">
            <a:avLst/>
          </a:prstGeom>
          <a:noFill/>
          <a:ln>
            <a:noFill/>
          </a:ln>
        </p:spPr>
      </p:sp>
      <p:sp>
        <p:nvSpPr>
          <p:cNvPr id="65" name="Google Shape;65;p5"/>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66" name="Google Shape;66;p5"/>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2">
  <p:cSld name="TITLE_8">
    <p:bg>
      <p:bgPr>
        <a:blipFill>
          <a:blip r:embed="rId2">
            <a:alphaModFix/>
          </a:blip>
          <a:stretch>
            <a:fillRect/>
          </a:stretch>
        </a:blipFill>
      </p:bgPr>
    </p:bg>
    <p:spTree>
      <p:nvGrpSpPr>
        <p:cNvPr id="390" name="Shape 390"/>
        <p:cNvGrpSpPr/>
        <p:nvPr/>
      </p:nvGrpSpPr>
      <p:grpSpPr>
        <a:xfrm>
          <a:off x="0" y="0"/>
          <a:ext cx="0" cy="0"/>
          <a:chOff x="0" y="0"/>
          <a:chExt cx="0" cy="0"/>
        </a:xfrm>
      </p:grpSpPr>
      <p:pic>
        <p:nvPicPr>
          <p:cNvPr descr="Celestia-R1---OverlayTitleHD.png" id="391" name="Google Shape;391;p41"/>
          <p:cNvPicPr preferRelativeResize="0"/>
          <p:nvPr/>
        </p:nvPicPr>
        <p:blipFill rotWithShape="1">
          <a:blip r:embed="rId3">
            <a:alphaModFix/>
          </a:blip>
          <a:srcRect b="0" l="0" r="0" t="0"/>
          <a:stretch/>
        </p:blipFill>
        <p:spPr>
          <a:xfrm>
            <a:off x="1" y="0"/>
            <a:ext cx="12188698" cy="6856199"/>
          </a:xfrm>
          <a:prstGeom prst="rect">
            <a:avLst/>
          </a:prstGeom>
          <a:noFill/>
          <a:ln>
            <a:noFill/>
          </a:ln>
        </p:spPr>
      </p:pic>
      <p:sp>
        <p:nvSpPr>
          <p:cNvPr id="392" name="Google Shape;392;p41"/>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393" name="Google Shape;393;p41"/>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94" name="Google Shape;394;p41"/>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95" name="Google Shape;395;p41"/>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96" name="Google Shape;396;p41"/>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2">
  <p:cSld name="CUSTOM_5">
    <p:spTree>
      <p:nvGrpSpPr>
        <p:cNvPr id="397" name="Shape 397"/>
        <p:cNvGrpSpPr/>
        <p:nvPr/>
      </p:nvGrpSpPr>
      <p:grpSpPr>
        <a:xfrm>
          <a:off x="0" y="0"/>
          <a:ext cx="0" cy="0"/>
          <a:chOff x="0" y="0"/>
          <a:chExt cx="0" cy="0"/>
        </a:xfrm>
      </p:grpSpPr>
      <p:sp>
        <p:nvSpPr>
          <p:cNvPr id="398" name="Google Shape;398;p4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99" name="Google Shape;399;p42"/>
          <p:cNvSpPr txBox="1"/>
          <p:nvPr/>
        </p:nvSpPr>
        <p:spPr>
          <a:xfrm>
            <a:off x="486999" y="501650"/>
            <a:ext cx="9865500" cy="70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2"/>
                </a:solidFill>
                <a:latin typeface="Century Gothic"/>
                <a:ea typeface="Century Gothic"/>
                <a:cs typeface="Century Gothic"/>
                <a:sym typeface="Century Gothic"/>
              </a:rPr>
              <a:t>Questions?</a:t>
            </a:r>
            <a:endParaRPr b="0" i="0" sz="3600" u="none" cap="none" strike="noStrike">
              <a:solidFill>
                <a:schemeClr val="lt2"/>
              </a:solidFill>
              <a:latin typeface="Century Gothic"/>
              <a:ea typeface="Century Gothic"/>
              <a:cs typeface="Century Gothic"/>
              <a:sym typeface="Century Gothic"/>
            </a:endParaRPr>
          </a:p>
        </p:txBody>
      </p:sp>
      <p:pic>
        <p:nvPicPr>
          <p:cNvPr id="400" name="Google Shape;400;p42"/>
          <p:cNvPicPr preferRelativeResize="0"/>
          <p:nvPr/>
        </p:nvPicPr>
        <p:blipFill rotWithShape="1">
          <a:blip r:embed="rId2">
            <a:alphaModFix/>
          </a:blip>
          <a:srcRect b="0" l="0" r="0" t="0"/>
          <a:stretch/>
        </p:blipFill>
        <p:spPr>
          <a:xfrm>
            <a:off x="3690860" y="2228809"/>
            <a:ext cx="3537275" cy="3537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8" name="Shape 68"/>
        <p:cNvGrpSpPr/>
        <p:nvPr/>
      </p:nvGrpSpPr>
      <p:grpSpPr>
        <a:xfrm>
          <a:off x="0" y="0"/>
          <a:ext cx="0" cy="0"/>
          <a:chOff x="0" y="0"/>
          <a:chExt cx="0" cy="0"/>
        </a:xfrm>
      </p:grpSpPr>
      <p:sp>
        <p:nvSpPr>
          <p:cNvPr id="69" name="Google Shape;69;p6"/>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0" name="Google Shape;70;p6"/>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rgbClr val="F98C61"/>
              </a:buClr>
              <a:buSzPts val="2100"/>
              <a:buChar char="●"/>
              <a:defRPr sz="2100">
                <a:solidFill>
                  <a:srgbClr val="222222"/>
                </a:solidFill>
              </a:defRPr>
            </a:lvl1pPr>
            <a:lvl2pPr indent="-349250" lvl="1" marL="914400" rtl="0">
              <a:lnSpc>
                <a:spcPct val="115000"/>
              </a:lnSpc>
              <a:spcBef>
                <a:spcPts val="0"/>
              </a:spcBef>
              <a:spcAft>
                <a:spcPts val="0"/>
              </a:spcAft>
              <a:buClr>
                <a:srgbClr val="F98C61"/>
              </a:buClr>
              <a:buSzPts val="1900"/>
              <a:buChar char="○"/>
              <a:defRPr>
                <a:solidFill>
                  <a:srgbClr val="222222"/>
                </a:solidFill>
              </a:defRPr>
            </a:lvl2pPr>
            <a:lvl3pPr indent="-349250" lvl="2" marL="1371600" rtl="0">
              <a:lnSpc>
                <a:spcPct val="115000"/>
              </a:lnSpc>
              <a:spcBef>
                <a:spcPts val="0"/>
              </a:spcBef>
              <a:spcAft>
                <a:spcPts val="0"/>
              </a:spcAft>
              <a:buClr>
                <a:srgbClr val="F98C61"/>
              </a:buClr>
              <a:buSzPts val="1900"/>
              <a:buChar char="■"/>
              <a:defRPr>
                <a:solidFill>
                  <a:srgbClr val="222222"/>
                </a:solidFill>
              </a:defRPr>
            </a:lvl3pPr>
            <a:lvl4pPr indent="-349250" lvl="3" marL="1828800" rtl="0">
              <a:lnSpc>
                <a:spcPct val="115000"/>
              </a:lnSpc>
              <a:spcBef>
                <a:spcPts val="0"/>
              </a:spcBef>
              <a:spcAft>
                <a:spcPts val="0"/>
              </a:spcAft>
              <a:buClr>
                <a:srgbClr val="222222"/>
              </a:buClr>
              <a:buSzPts val="1900"/>
              <a:buChar char="●"/>
              <a:defRPr>
                <a:solidFill>
                  <a:srgbClr val="222222"/>
                </a:solidFill>
              </a:defRPr>
            </a:lvl4pPr>
            <a:lvl5pPr indent="-349250" lvl="4" marL="2286000" rtl="0">
              <a:lnSpc>
                <a:spcPct val="115000"/>
              </a:lnSpc>
              <a:spcBef>
                <a:spcPts val="0"/>
              </a:spcBef>
              <a:spcAft>
                <a:spcPts val="0"/>
              </a:spcAft>
              <a:buClr>
                <a:srgbClr val="222222"/>
              </a:buClr>
              <a:buSzPts val="1900"/>
              <a:buChar char="○"/>
              <a:defRPr>
                <a:solidFill>
                  <a:srgbClr val="222222"/>
                </a:solidFill>
              </a:defRPr>
            </a:lvl5pPr>
            <a:lvl6pPr indent="-349250" lvl="5" marL="2743200" rtl="0">
              <a:lnSpc>
                <a:spcPct val="115000"/>
              </a:lnSpc>
              <a:spcBef>
                <a:spcPts val="0"/>
              </a:spcBef>
              <a:spcAft>
                <a:spcPts val="0"/>
              </a:spcAft>
              <a:buClr>
                <a:srgbClr val="222222"/>
              </a:buClr>
              <a:buSzPts val="1900"/>
              <a:buChar char="■"/>
              <a:defRPr>
                <a:solidFill>
                  <a:srgbClr val="222222"/>
                </a:solidFill>
              </a:defRPr>
            </a:lvl6pPr>
            <a:lvl7pPr indent="-349250" lvl="6" marL="3200400" rtl="0">
              <a:lnSpc>
                <a:spcPct val="115000"/>
              </a:lnSpc>
              <a:spcBef>
                <a:spcPts val="0"/>
              </a:spcBef>
              <a:spcAft>
                <a:spcPts val="0"/>
              </a:spcAft>
              <a:buClr>
                <a:srgbClr val="222222"/>
              </a:buClr>
              <a:buSzPts val="1900"/>
              <a:buChar char="●"/>
              <a:defRPr>
                <a:solidFill>
                  <a:srgbClr val="222222"/>
                </a:solidFill>
              </a:defRPr>
            </a:lvl7pPr>
            <a:lvl8pPr indent="-349250" lvl="7" marL="3657600" rtl="0">
              <a:lnSpc>
                <a:spcPct val="115000"/>
              </a:lnSpc>
              <a:spcBef>
                <a:spcPts val="0"/>
              </a:spcBef>
              <a:spcAft>
                <a:spcPts val="0"/>
              </a:spcAft>
              <a:buClr>
                <a:srgbClr val="222222"/>
              </a:buClr>
              <a:buSzPts val="1900"/>
              <a:buChar char="○"/>
              <a:defRPr>
                <a:solidFill>
                  <a:srgbClr val="222222"/>
                </a:solidFill>
              </a:defRPr>
            </a:lvl8pPr>
            <a:lvl9pPr indent="-349250" lvl="8" marL="4114800" rtl="0">
              <a:lnSpc>
                <a:spcPct val="115000"/>
              </a:lnSpc>
              <a:spcBef>
                <a:spcPts val="0"/>
              </a:spcBef>
              <a:spcAft>
                <a:spcPts val="0"/>
              </a:spcAft>
              <a:buClr>
                <a:srgbClr val="222222"/>
              </a:buClr>
              <a:buSzPts val="1900"/>
              <a:buChar char="■"/>
              <a:defRPr>
                <a:solidFill>
                  <a:srgbClr val="222222"/>
                </a:solidFill>
              </a:defRPr>
            </a:lvl9pPr>
          </a:lstStyle>
          <a:p/>
        </p:txBody>
      </p:sp>
      <p:sp>
        <p:nvSpPr>
          <p:cNvPr id="71" name="Google Shape;71;p6"/>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6"/>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3" name="Shape 73"/>
        <p:cNvGrpSpPr/>
        <p:nvPr/>
      </p:nvGrpSpPr>
      <p:grpSpPr>
        <a:xfrm>
          <a:off x="0" y="0"/>
          <a:ext cx="0" cy="0"/>
          <a:chOff x="0" y="0"/>
          <a:chExt cx="0" cy="0"/>
        </a:xfrm>
      </p:grpSpPr>
      <p:sp>
        <p:nvSpPr>
          <p:cNvPr id="74" name="Google Shape;74;p7"/>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5" name="Google Shape;75;p7"/>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7"/>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77" name="Google Shape;77;p7"/>
          <p:cNvSpPr/>
          <p:nvPr/>
        </p:nvSpPr>
        <p:spPr>
          <a:xfrm>
            <a:off x="7432467" y="1841067"/>
            <a:ext cx="4036800" cy="46641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7"/>
          <p:cNvSpPr txBox="1"/>
          <p:nvPr>
            <p:ph idx="2" type="subTitle"/>
          </p:nvPr>
        </p:nvSpPr>
        <p:spPr>
          <a:xfrm>
            <a:off x="7773433" y="2168367"/>
            <a:ext cx="3314100" cy="41184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2100"/>
              <a:buNone/>
              <a:defRPr>
                <a:solidFill>
                  <a:schemeClr val="lt1"/>
                </a:solidFill>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79" name="Google Shape;79;p7"/>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80" name="Shape 80"/>
        <p:cNvGrpSpPr/>
        <p:nvPr/>
      </p:nvGrpSpPr>
      <p:grpSpPr>
        <a:xfrm>
          <a:off x="0" y="0"/>
          <a:ext cx="0" cy="0"/>
          <a:chOff x="0" y="0"/>
          <a:chExt cx="0" cy="0"/>
        </a:xfrm>
      </p:grpSpPr>
      <p:sp>
        <p:nvSpPr>
          <p:cNvPr id="81" name="Google Shape;81;p8"/>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2" name="Google Shape;82;p8"/>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83" name="Google Shape;83;p8"/>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9"/>
          <p:cNvSpPr txBox="1"/>
          <p:nvPr>
            <p:ph idx="1" type="body"/>
          </p:nvPr>
        </p:nvSpPr>
        <p:spPr>
          <a:xfrm>
            <a:off x="415600" y="1994667"/>
            <a:ext cx="53328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Clr>
                <a:srgbClr val="FF9900"/>
              </a:buClr>
              <a:buSzPts val="1900"/>
              <a:buChar char="●"/>
              <a:defRPr sz="1900"/>
            </a:lvl1pPr>
            <a:lvl2pPr indent="-330200" lvl="1" marL="914400">
              <a:spcBef>
                <a:spcPts val="0"/>
              </a:spcBef>
              <a:spcAft>
                <a:spcPts val="0"/>
              </a:spcAft>
              <a:buClr>
                <a:srgbClr val="FF9900"/>
              </a:buClr>
              <a:buSzPts val="1600"/>
              <a:buChar char="○"/>
              <a:defRPr sz="1600"/>
            </a:lvl2pPr>
            <a:lvl3pPr indent="-330200" lvl="2" marL="1371600">
              <a:spcBef>
                <a:spcPts val="0"/>
              </a:spcBef>
              <a:spcAft>
                <a:spcPts val="0"/>
              </a:spcAft>
              <a:buClr>
                <a:srgbClr val="FF9900"/>
              </a:buClr>
              <a:buSzPts val="1600"/>
              <a:buChar char="■"/>
              <a:defRPr sz="1600"/>
            </a:lvl3pPr>
            <a:lvl4pPr indent="-330200" lvl="3" marL="1828800">
              <a:spcBef>
                <a:spcPts val="0"/>
              </a:spcBef>
              <a:spcAft>
                <a:spcPts val="0"/>
              </a:spcAft>
              <a:buClr>
                <a:srgbClr val="FF9900"/>
              </a:buClr>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7" name="Google Shape;87;p9"/>
          <p:cNvSpPr txBox="1"/>
          <p:nvPr>
            <p:ph idx="2" type="body"/>
          </p:nvPr>
        </p:nvSpPr>
        <p:spPr>
          <a:xfrm>
            <a:off x="6512267" y="1994667"/>
            <a:ext cx="53328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Clr>
                <a:srgbClr val="FF9900"/>
              </a:buClr>
              <a:buSzPts val="1900"/>
              <a:buChar char="●"/>
              <a:defRPr sz="1900"/>
            </a:lvl1pPr>
            <a:lvl2pPr indent="-330200" lvl="1" marL="914400">
              <a:spcBef>
                <a:spcPts val="0"/>
              </a:spcBef>
              <a:spcAft>
                <a:spcPts val="0"/>
              </a:spcAft>
              <a:buClr>
                <a:srgbClr val="FF9900"/>
              </a:buClr>
              <a:buSzPts val="1600"/>
              <a:buChar char="○"/>
              <a:defRPr sz="1600"/>
            </a:lvl2pPr>
            <a:lvl3pPr indent="-330200" lvl="2" marL="1371600">
              <a:spcBef>
                <a:spcPts val="0"/>
              </a:spcBef>
              <a:spcAft>
                <a:spcPts val="0"/>
              </a:spcAft>
              <a:buClr>
                <a:srgbClr val="FF9900"/>
              </a:buClr>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8" name="Google Shape;88;p9"/>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9" name="Google Shape;89;p9"/>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9"/>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0"/>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93" name="Google Shape;93;p10"/>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10"/>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43" Type="http://schemas.openxmlformats.org/officeDocument/2006/relationships/theme" Target="../theme/theme2.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579267" y="1663533"/>
            <a:ext cx="11360700" cy="4555200"/>
          </a:xfrm>
          <a:prstGeom prst="rect">
            <a:avLst/>
          </a:prstGeom>
          <a:noFill/>
          <a:ln>
            <a:noFill/>
          </a:ln>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SzPts val="2100"/>
              <a:buChar char="●"/>
              <a:defRPr sz="2100"/>
            </a:lvl1pPr>
            <a:lvl2pPr indent="-349250" lvl="1" marL="914400" rtl="0">
              <a:lnSpc>
                <a:spcPct val="115000"/>
              </a:lnSpc>
              <a:spcBef>
                <a:spcPts val="0"/>
              </a:spcBef>
              <a:spcAft>
                <a:spcPts val="0"/>
              </a:spcAft>
              <a:buSzPts val="1900"/>
              <a:buChar char="○"/>
              <a:defRPr sz="1900"/>
            </a:lvl2pPr>
            <a:lvl3pPr indent="-349250" lvl="2" marL="1371600" rtl="0">
              <a:lnSpc>
                <a:spcPct val="115000"/>
              </a:lnSpc>
              <a:spcBef>
                <a:spcPts val="0"/>
              </a:spcBef>
              <a:spcAft>
                <a:spcPts val="0"/>
              </a:spcAft>
              <a:buSzPts val="1900"/>
              <a:buChar char="■"/>
              <a:defRPr sz="1900"/>
            </a:lvl3pPr>
            <a:lvl4pPr indent="-349250" lvl="3" marL="1828800" rtl="0">
              <a:lnSpc>
                <a:spcPct val="115000"/>
              </a:lnSpc>
              <a:spcBef>
                <a:spcPts val="0"/>
              </a:spcBef>
              <a:spcAft>
                <a:spcPts val="0"/>
              </a:spcAft>
              <a:buSzPts val="1900"/>
              <a:buChar char="●"/>
              <a:defRPr sz="1900"/>
            </a:lvl4pPr>
            <a:lvl5pPr indent="-349250" lvl="4" marL="2286000" rtl="0">
              <a:lnSpc>
                <a:spcPct val="115000"/>
              </a:lnSpc>
              <a:spcBef>
                <a:spcPts val="0"/>
              </a:spcBef>
              <a:spcAft>
                <a:spcPts val="0"/>
              </a:spcAft>
              <a:buSzPts val="1900"/>
              <a:buChar char="○"/>
              <a:defRPr sz="1900"/>
            </a:lvl5pPr>
            <a:lvl6pPr indent="-349250" lvl="5" marL="2743200" rtl="0">
              <a:lnSpc>
                <a:spcPct val="115000"/>
              </a:lnSpc>
              <a:spcBef>
                <a:spcPts val="0"/>
              </a:spcBef>
              <a:spcAft>
                <a:spcPts val="0"/>
              </a:spcAft>
              <a:buSzPts val="1900"/>
              <a:buChar char="■"/>
              <a:defRPr sz="1900"/>
            </a:lvl6pPr>
            <a:lvl7pPr indent="-349250" lvl="6" marL="3200400" rtl="0">
              <a:lnSpc>
                <a:spcPct val="115000"/>
              </a:lnSpc>
              <a:spcBef>
                <a:spcPts val="0"/>
              </a:spcBef>
              <a:spcAft>
                <a:spcPts val="0"/>
              </a:spcAft>
              <a:buSzPts val="1900"/>
              <a:buChar char="●"/>
              <a:defRPr sz="1900"/>
            </a:lvl7pPr>
            <a:lvl8pPr indent="-349250" lvl="7" marL="3657600" rtl="0">
              <a:lnSpc>
                <a:spcPct val="115000"/>
              </a:lnSpc>
              <a:spcBef>
                <a:spcPts val="0"/>
              </a:spcBef>
              <a:spcAft>
                <a:spcPts val="0"/>
              </a:spcAft>
              <a:buSzPts val="1900"/>
              <a:buChar char="○"/>
              <a:defRPr sz="1900"/>
            </a:lvl8pPr>
            <a:lvl9pPr indent="-349250" lvl="8" marL="4114800" rtl="0">
              <a:lnSpc>
                <a:spcPct val="115000"/>
              </a:lnSpc>
              <a:spcBef>
                <a:spcPts val="0"/>
              </a:spcBef>
              <a:spcAft>
                <a:spcPts val="0"/>
              </a:spcAft>
              <a:buSzPts val="1900"/>
              <a:buChar char="■"/>
              <a:defRPr sz="1900"/>
            </a:lvl9pPr>
          </a:lstStyle>
          <a:p/>
        </p:txBody>
      </p:sp>
      <p:sp>
        <p:nvSpPr>
          <p:cNvPr id="11" name="Google Shape;11;p1"/>
          <p:cNvSpPr txBox="1"/>
          <p:nvPr>
            <p:ph type="title"/>
          </p:nvPr>
        </p:nvSpPr>
        <p:spPr>
          <a:xfrm>
            <a:off x="647433" y="899933"/>
            <a:ext cx="11360700" cy="763500"/>
          </a:xfrm>
          <a:prstGeom prst="rect">
            <a:avLst/>
          </a:prstGeom>
          <a:noFill/>
          <a:ln>
            <a:noFill/>
          </a:ln>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sz="3300">
                <a:solidFill>
                  <a:schemeClr val="dk1"/>
                </a:solidFill>
              </a:defRPr>
            </a:lvl1pPr>
            <a:lvl2pPr lvl="1" rtl="0">
              <a:spcBef>
                <a:spcPts val="0"/>
              </a:spcBef>
              <a:spcAft>
                <a:spcPts val="0"/>
              </a:spcAft>
              <a:buSzPts val="1900"/>
              <a:buChar char="○"/>
              <a:defRPr sz="1900"/>
            </a:lvl2pPr>
            <a:lvl3pPr lvl="2" rtl="0">
              <a:spcBef>
                <a:spcPts val="0"/>
              </a:spcBef>
              <a:spcAft>
                <a:spcPts val="0"/>
              </a:spcAft>
              <a:buSzPts val="1900"/>
              <a:buChar char="■"/>
              <a:defRPr sz="1900"/>
            </a:lvl3pPr>
            <a:lvl4pPr lvl="3" rtl="0">
              <a:spcBef>
                <a:spcPts val="0"/>
              </a:spcBef>
              <a:spcAft>
                <a:spcPts val="0"/>
              </a:spcAft>
              <a:buSzPts val="1900"/>
              <a:buChar char="●"/>
              <a:defRPr sz="1900"/>
            </a:lvl4pPr>
            <a:lvl5pPr lvl="4" rtl="0">
              <a:spcBef>
                <a:spcPts val="0"/>
              </a:spcBef>
              <a:spcAft>
                <a:spcPts val="0"/>
              </a:spcAft>
              <a:buSzPts val="1900"/>
              <a:buChar char="○"/>
              <a:defRPr sz="1900"/>
            </a:lvl5pPr>
            <a:lvl6pPr lvl="5" rtl="0">
              <a:spcBef>
                <a:spcPts val="0"/>
              </a:spcBef>
              <a:spcAft>
                <a:spcPts val="0"/>
              </a:spcAft>
              <a:buSzPts val="1900"/>
              <a:buChar char="■"/>
              <a:defRPr sz="1900"/>
            </a:lvl6pPr>
            <a:lvl7pPr lvl="6" rtl="0">
              <a:spcBef>
                <a:spcPts val="0"/>
              </a:spcBef>
              <a:spcAft>
                <a:spcPts val="0"/>
              </a:spcAft>
              <a:buSzPts val="1900"/>
              <a:buChar char="●"/>
              <a:defRPr sz="1900"/>
            </a:lvl7pPr>
            <a:lvl8pPr lvl="7" rtl="0">
              <a:spcBef>
                <a:spcPts val="0"/>
              </a:spcBef>
              <a:spcAft>
                <a:spcPts val="0"/>
              </a:spcAft>
              <a:buSzPts val="1900"/>
              <a:buChar char="○"/>
              <a:defRPr sz="1900"/>
            </a:lvl8pPr>
            <a:lvl9pPr lvl="8" rtl="0">
              <a:spcBef>
                <a:spcPts val="0"/>
              </a:spcBef>
              <a:spcAft>
                <a:spcPts val="0"/>
              </a:spcAft>
              <a:buSzPts val="1900"/>
              <a:buChar char="■"/>
              <a:defRPr sz="1900"/>
            </a:lvl9pPr>
          </a:lstStyle>
          <a:p/>
        </p:txBody>
      </p:sp>
      <p:pic>
        <p:nvPicPr>
          <p:cNvPr id="12" name="Google Shape;12;p1"/>
          <p:cNvPicPr preferRelativeResize="0"/>
          <p:nvPr/>
        </p:nvPicPr>
        <p:blipFill>
          <a:blip r:embed="rId1">
            <a:alphaModFix/>
          </a:blip>
          <a:stretch>
            <a:fillRect/>
          </a:stretch>
        </p:blipFill>
        <p:spPr>
          <a:xfrm>
            <a:off x="272400" y="145833"/>
            <a:ext cx="2480179" cy="524764"/>
          </a:xfrm>
          <a:prstGeom prst="rect">
            <a:avLst/>
          </a:prstGeom>
          <a:noFill/>
          <a:ln>
            <a:noFill/>
          </a:ln>
        </p:spPr>
      </p:pic>
      <p:grpSp>
        <p:nvGrpSpPr>
          <p:cNvPr id="13" name="Google Shape;13;p1"/>
          <p:cNvGrpSpPr/>
          <p:nvPr/>
        </p:nvGrpSpPr>
        <p:grpSpPr>
          <a:xfrm rot="5400000">
            <a:off x="680399" y="5765331"/>
            <a:ext cx="303670" cy="1663144"/>
            <a:chOff x="327125" y="2375600"/>
            <a:chExt cx="536425" cy="2953025"/>
          </a:xfrm>
        </p:grpSpPr>
        <p:sp>
          <p:nvSpPr>
            <p:cNvPr id="14" name="Google Shape;1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5" name="Google Shape;15;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6" name="Google Shape;1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grpSp>
        <p:nvGrpSpPr>
          <p:cNvPr id="27" name="Google Shape;27;p1"/>
          <p:cNvGrpSpPr/>
          <p:nvPr/>
        </p:nvGrpSpPr>
        <p:grpSpPr>
          <a:xfrm flipH="1" rot="-5400000">
            <a:off x="9718265" y="-1794016"/>
            <a:ext cx="582933" cy="4364402"/>
            <a:chOff x="327125" y="2375600"/>
            <a:chExt cx="536425" cy="2976473"/>
          </a:xfrm>
        </p:grpSpPr>
        <p:sp>
          <p:nvSpPr>
            <p:cNvPr id="28" name="Google Shape;28;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29" name="Google Shape;29;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0" name="Google Shape;30;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1" name="Google Shape;31;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6" name="Google Shape;36;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41" name="Google Shape;41;p1"/>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lvl="0" algn="r">
              <a:buNone/>
              <a:defRPr sz="1700">
                <a:solidFill>
                  <a:schemeClr val="dk2"/>
                </a:solidFill>
              </a:defRPr>
            </a:lvl1pPr>
            <a:lvl2pPr lvl="1" algn="r">
              <a:buNone/>
              <a:defRPr sz="1700">
                <a:solidFill>
                  <a:schemeClr val="dk2"/>
                </a:solidFill>
              </a:defRPr>
            </a:lvl2pPr>
            <a:lvl3pPr lvl="2" algn="r">
              <a:buNone/>
              <a:defRPr sz="1700">
                <a:solidFill>
                  <a:schemeClr val="dk2"/>
                </a:solidFill>
              </a:defRPr>
            </a:lvl3pPr>
            <a:lvl4pPr lvl="3" algn="r">
              <a:buNone/>
              <a:defRPr sz="1700">
                <a:solidFill>
                  <a:schemeClr val="dk2"/>
                </a:solidFill>
              </a:defRPr>
            </a:lvl4pPr>
            <a:lvl5pPr lvl="4" algn="r">
              <a:buNone/>
              <a:defRPr sz="1700">
                <a:solidFill>
                  <a:schemeClr val="dk2"/>
                </a:solidFill>
              </a:defRPr>
            </a:lvl5pPr>
            <a:lvl6pPr lvl="5" algn="r">
              <a:buNone/>
              <a:defRPr sz="1700">
                <a:solidFill>
                  <a:schemeClr val="dk2"/>
                </a:solidFill>
              </a:defRPr>
            </a:lvl6pPr>
            <a:lvl7pPr lvl="6" algn="r">
              <a:buNone/>
              <a:defRPr sz="1700">
                <a:solidFill>
                  <a:schemeClr val="dk2"/>
                </a:solidFill>
              </a:defRPr>
            </a:lvl7pPr>
            <a:lvl8pPr lvl="7" algn="r">
              <a:buNone/>
              <a:defRPr sz="1700">
                <a:solidFill>
                  <a:schemeClr val="dk2"/>
                </a:solidFill>
              </a:defRPr>
            </a:lvl8pPr>
            <a:lvl9pPr lvl="8" algn="r">
              <a:buNone/>
              <a:defRPr sz="17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developer.mozilla.org/en-US/docs/Web/CSS/transform" TargetMode="External"/><Relationship Id="rId4" Type="http://schemas.openxmlformats.org/officeDocument/2006/relationships/hyperlink" Target="https://developer.mozilla.org/en-US/docs/Web/CSS/transform-function/translat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developer.mozilla.org/en-US/docs/Web/CSS/transform-function/rotat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developer.mozilla.org/en-US/docs/Web/CSS/transi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developer.mozilla.org/en-US/docs/Web/HTML/Viewport_meta_ta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s://developer.mozilla.org/en-US/docs/Web/CSS/Media_Queries/Using_media_queries" TargetMode="Externa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hyperlink" Target="https://drive.google.com/file/d/1jr8LWwBKdFz0P96qGxIz0rocoR2Q9TRI/view?usp=share_link" TargetMode="External"/><Relationship Id="rId4" Type="http://schemas.openxmlformats.org/officeDocument/2006/relationships/hyperlink" Target="https://drive.google.com/file/d/15-Hd6YWZ1oJcq7NRHPeQOXdJ6QR_P86g/view?usp=share_lin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developer.mozilla.org/en-US/docs/Web/CSS/CSS_Transitions" TargetMode="External"/><Relationship Id="rId4" Type="http://schemas.openxmlformats.org/officeDocument/2006/relationships/hyperlink" Target="https://developer.mozilla.org/en-US/docs/Web/CSS/CSS_animated_properti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s://developer.mozilla.org/en-US/docs/Web/CSS/transition" TargetMode="External"/><Relationship Id="rId4" Type="http://schemas.openxmlformats.org/officeDocument/2006/relationships/hyperlink" Target="https://developer.mozilla.org/en-US/docs/Web/CSS/transition-delay" TargetMode="External"/><Relationship Id="rId5" Type="http://schemas.openxmlformats.org/officeDocument/2006/relationships/hyperlink" Target="https://developer.mozilla.org/en-US/docs/Web/CSS/transition-duration" TargetMode="External"/><Relationship Id="rId6" Type="http://schemas.openxmlformats.org/officeDocument/2006/relationships/hyperlink" Target="https://developer.mozilla.org/en-US/docs/Web/CSS/transition-property" TargetMode="External"/><Relationship Id="rId7" Type="http://schemas.openxmlformats.org/officeDocument/2006/relationships/hyperlink" Target="https://developer.mozilla.org/en-US/docs/Web/CSS/transition-timing-fun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3"/>
          <p:cNvSpPr txBox="1"/>
          <p:nvPr/>
        </p:nvSpPr>
        <p:spPr>
          <a:xfrm>
            <a:off x="10608950" y="490925"/>
            <a:ext cx="406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rgbClr val="FFFFFF"/>
                </a:solidFill>
                <a:latin typeface="Century Gothic"/>
                <a:ea typeface="Century Gothic"/>
                <a:cs typeface="Century Gothic"/>
                <a:sym typeface="Century Gothic"/>
              </a:rPr>
              <a:t>1</a:t>
            </a:r>
            <a:endParaRPr b="1" sz="2100">
              <a:solidFill>
                <a:srgbClr val="FFFFFF"/>
              </a:solidFill>
              <a:latin typeface="Century Gothic"/>
              <a:ea typeface="Century Gothic"/>
              <a:cs typeface="Century Gothic"/>
              <a:sym typeface="Century Gothic"/>
            </a:endParaRPr>
          </a:p>
        </p:txBody>
      </p:sp>
      <p:sp>
        <p:nvSpPr>
          <p:cNvPr id="406" name="Google Shape;406;p43"/>
          <p:cNvSpPr txBox="1"/>
          <p:nvPr/>
        </p:nvSpPr>
        <p:spPr>
          <a:xfrm>
            <a:off x="0" y="2343333"/>
            <a:ext cx="12192000" cy="19176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US" sz="5000">
                <a:solidFill>
                  <a:srgbClr val="FEC14F"/>
                </a:solidFill>
                <a:latin typeface="Century Gothic"/>
                <a:ea typeface="Century Gothic"/>
                <a:cs typeface="Century Gothic"/>
                <a:sym typeface="Century Gothic"/>
              </a:rPr>
              <a:t>Introduction to Transitions </a:t>
            </a:r>
            <a:br>
              <a:rPr b="1" lang="en-US" sz="5000">
                <a:solidFill>
                  <a:srgbClr val="FEC14F"/>
                </a:solidFill>
                <a:latin typeface="Century Gothic"/>
                <a:ea typeface="Century Gothic"/>
                <a:cs typeface="Century Gothic"/>
                <a:sym typeface="Century Gothic"/>
              </a:rPr>
            </a:br>
            <a:r>
              <a:rPr b="1" lang="en-US" sz="5000">
                <a:solidFill>
                  <a:srgbClr val="FEC14F"/>
                </a:solidFill>
                <a:latin typeface="Century Gothic"/>
                <a:ea typeface="Century Gothic"/>
                <a:cs typeface="Century Gothic"/>
                <a:sym typeface="Century Gothic"/>
              </a:rPr>
              <a:t>and Media Query</a:t>
            </a:r>
            <a:endParaRPr b="1" sz="5300">
              <a:solidFill>
                <a:srgbClr val="FEC14F"/>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2"/>
          <p:cNvSpPr/>
          <p:nvPr/>
        </p:nvSpPr>
        <p:spPr>
          <a:xfrm>
            <a:off x="6808325" y="2872500"/>
            <a:ext cx="2121300" cy="21213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p>
        </p:txBody>
      </p:sp>
      <p:sp>
        <p:nvSpPr>
          <p:cNvPr id="493" name="Google Shape;493;p52"/>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Transition Example: Position</a:t>
            </a:r>
            <a:endParaRPr/>
          </a:p>
        </p:txBody>
      </p:sp>
      <p:sp>
        <p:nvSpPr>
          <p:cNvPr id="494" name="Google Shape;494;p52"/>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None/>
            </a:pPr>
            <a:fld id="{00000000-1234-1234-1234-123412341234}" type="slidenum">
              <a:rPr lang="en-US"/>
              <a:t>‹#›</a:t>
            </a:fld>
            <a:endParaRPr/>
          </a:p>
        </p:txBody>
      </p:sp>
      <p:sp>
        <p:nvSpPr>
          <p:cNvPr id="495" name="Google Shape;495;p52"/>
          <p:cNvSpPr txBox="1"/>
          <p:nvPr/>
        </p:nvSpPr>
        <p:spPr>
          <a:xfrm>
            <a:off x="1485725" y="2872500"/>
            <a:ext cx="5130300" cy="20163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0033B3"/>
                </a:solidFill>
                <a:highlight>
                  <a:schemeClr val="lt1"/>
                </a:highlight>
                <a:latin typeface="Consolas"/>
                <a:ea typeface="Consolas"/>
                <a:cs typeface="Consolas"/>
                <a:sym typeface="Consolas"/>
              </a:rPr>
              <a:t>#box4 </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background-color</a:t>
            </a:r>
            <a:r>
              <a:rPr lang="en-US" sz="1700">
                <a:solidFill>
                  <a:srgbClr val="080808"/>
                </a:solidFill>
                <a:highlight>
                  <a:schemeClr val="lt1"/>
                </a:highlight>
                <a:latin typeface="Consolas"/>
                <a:ea typeface="Consolas"/>
                <a:cs typeface="Consolas"/>
                <a:sym typeface="Consolas"/>
              </a:rPr>
              <a:t>: </a:t>
            </a:r>
            <a:r>
              <a:rPr lang="en-US" sz="1700">
                <a:solidFill>
                  <a:srgbClr val="067D17"/>
                </a:solidFill>
                <a:highlight>
                  <a:schemeClr val="lt1"/>
                </a:highlight>
                <a:latin typeface="Consolas"/>
                <a:ea typeface="Consolas"/>
                <a:cs typeface="Consolas"/>
                <a:sym typeface="Consolas"/>
              </a:rPr>
              <a:t>blue</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transition-duration</a:t>
            </a:r>
            <a:r>
              <a:rPr lang="en-US" sz="1700">
                <a:solidFill>
                  <a:srgbClr val="080808"/>
                </a:solidFill>
                <a:highlight>
                  <a:schemeClr val="lt1"/>
                </a:highlight>
                <a:latin typeface="Consolas"/>
                <a:ea typeface="Consolas"/>
                <a:cs typeface="Consolas"/>
                <a:sym typeface="Consolas"/>
              </a:rPr>
              <a:t>: </a:t>
            </a:r>
            <a:r>
              <a:rPr lang="en-US" sz="1700">
                <a:solidFill>
                  <a:srgbClr val="1750EB"/>
                </a:solidFill>
                <a:highlight>
                  <a:schemeClr val="lt1"/>
                </a:highlight>
                <a:latin typeface="Consolas"/>
                <a:ea typeface="Consolas"/>
                <a:cs typeface="Consolas"/>
                <a:sym typeface="Consolas"/>
              </a:rPr>
              <a:t>0.6</a:t>
            </a:r>
            <a:r>
              <a:rPr lang="en-US" sz="1700">
                <a:solidFill>
                  <a:srgbClr val="067D17"/>
                </a:solidFill>
                <a:highlight>
                  <a:schemeClr val="lt1"/>
                </a:highlight>
                <a:latin typeface="Consolas"/>
                <a:ea typeface="Consolas"/>
                <a:cs typeface="Consolas"/>
                <a:sym typeface="Consolas"/>
              </a:rPr>
              <a:t>s</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033B3"/>
                </a:solidFill>
                <a:highlight>
                  <a:schemeClr val="lt1"/>
                </a:highlight>
                <a:latin typeface="Consolas"/>
                <a:ea typeface="Consolas"/>
                <a:cs typeface="Consolas"/>
                <a:sym typeface="Consolas"/>
              </a:rPr>
              <a:t>#box4</a:t>
            </a:r>
            <a:r>
              <a:rPr lang="en-US" sz="1700">
                <a:solidFill>
                  <a:srgbClr val="080808"/>
                </a:solidFill>
                <a:highlight>
                  <a:schemeClr val="lt1"/>
                </a:highlight>
                <a:latin typeface="Consolas"/>
                <a:ea typeface="Consolas"/>
                <a:cs typeface="Consolas"/>
                <a:sym typeface="Consolas"/>
              </a:rPr>
              <a:t>:</a:t>
            </a:r>
            <a:r>
              <a:rPr lang="en-US" sz="1700">
                <a:solidFill>
                  <a:srgbClr val="0033B3"/>
                </a:solidFill>
                <a:highlight>
                  <a:schemeClr val="lt1"/>
                </a:highlight>
                <a:latin typeface="Consolas"/>
                <a:ea typeface="Consolas"/>
                <a:cs typeface="Consolas"/>
                <a:sym typeface="Consolas"/>
              </a:rPr>
              <a:t>hover </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transform</a:t>
            </a:r>
            <a:r>
              <a:rPr lang="en-US" sz="1700">
                <a:solidFill>
                  <a:srgbClr val="080808"/>
                </a:solidFill>
                <a:highlight>
                  <a:schemeClr val="lt1"/>
                </a:highlight>
                <a:latin typeface="Consolas"/>
                <a:ea typeface="Consolas"/>
                <a:cs typeface="Consolas"/>
                <a:sym typeface="Consolas"/>
              </a:rPr>
              <a:t>: </a:t>
            </a:r>
            <a:r>
              <a:rPr lang="en-US" sz="1700">
                <a:solidFill>
                  <a:srgbClr val="0033B3"/>
                </a:solidFill>
                <a:highlight>
                  <a:schemeClr val="lt1"/>
                </a:highlight>
                <a:latin typeface="Consolas"/>
                <a:ea typeface="Consolas"/>
                <a:cs typeface="Consolas"/>
                <a:sym typeface="Consolas"/>
              </a:rPr>
              <a:t>translateX</a:t>
            </a:r>
            <a:r>
              <a:rPr lang="en-US" sz="1700">
                <a:solidFill>
                  <a:srgbClr val="080808"/>
                </a:solidFill>
                <a:highlight>
                  <a:schemeClr val="lt1"/>
                </a:highlight>
                <a:latin typeface="Consolas"/>
                <a:ea typeface="Consolas"/>
                <a:cs typeface="Consolas"/>
                <a:sym typeface="Consolas"/>
              </a:rPr>
              <a:t>(</a:t>
            </a:r>
            <a:r>
              <a:rPr lang="en-US" sz="1700">
                <a:solidFill>
                  <a:srgbClr val="1750EB"/>
                </a:solidFill>
                <a:highlight>
                  <a:schemeClr val="lt1"/>
                </a:highlight>
                <a:latin typeface="Consolas"/>
                <a:ea typeface="Consolas"/>
                <a:cs typeface="Consolas"/>
                <a:sym typeface="Consolas"/>
              </a:rPr>
              <a:t>100</a:t>
            </a:r>
            <a:r>
              <a:rPr lang="en-US" sz="1700">
                <a:solidFill>
                  <a:srgbClr val="067D17"/>
                </a:solidFill>
                <a:highlight>
                  <a:schemeClr val="lt1"/>
                </a:highlight>
                <a:latin typeface="Consolas"/>
                <a:ea typeface="Consolas"/>
                <a:cs typeface="Consolas"/>
                <a:sym typeface="Consolas"/>
              </a:rPr>
              <a:t>px</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a:t>
            </a:r>
            <a:endParaRPr sz="1600">
              <a:solidFill>
                <a:srgbClr val="0033B3"/>
              </a:solidFill>
              <a:highlight>
                <a:schemeClr val="lt1"/>
              </a:highlight>
              <a:latin typeface="Consolas"/>
              <a:ea typeface="Consolas"/>
              <a:cs typeface="Consolas"/>
              <a:sym typeface="Consolas"/>
            </a:endParaRPr>
          </a:p>
        </p:txBody>
      </p:sp>
      <p:sp>
        <p:nvSpPr>
          <p:cNvPr id="496" name="Google Shape;496;p52"/>
          <p:cNvSpPr txBox="1"/>
          <p:nvPr>
            <p:ph idx="1" type="body"/>
          </p:nvPr>
        </p:nvSpPr>
        <p:spPr>
          <a:xfrm>
            <a:off x="698500" y="1720800"/>
            <a:ext cx="10915500" cy="1151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lang="en-US" sz="1800">
                <a:solidFill>
                  <a:srgbClr val="000000"/>
                </a:solidFill>
              </a:rPr>
              <a:t>In this example, the box will translate 100px to the right over the course of 0.6 seconds. The </a:t>
            </a:r>
            <a:r>
              <a:rPr b="1" lang="en-US" sz="1800" u="sng">
                <a:solidFill>
                  <a:schemeClr val="hlink"/>
                </a:solidFill>
                <a:latin typeface="Consolas"/>
                <a:ea typeface="Consolas"/>
                <a:cs typeface="Consolas"/>
                <a:sym typeface="Consolas"/>
                <a:hlinkClick r:id="rId3"/>
              </a:rPr>
              <a:t>transform</a:t>
            </a:r>
            <a:r>
              <a:rPr lang="en-US" sz="1800">
                <a:solidFill>
                  <a:srgbClr val="000000"/>
                </a:solidFill>
              </a:rPr>
              <a:t> CSS property lets you rotate, scale, skew, or translate an element, and the </a:t>
            </a:r>
            <a:r>
              <a:rPr b="1" lang="en-US" sz="1800" u="sng">
                <a:solidFill>
                  <a:schemeClr val="hlink"/>
                </a:solidFill>
                <a:latin typeface="Consolas"/>
                <a:ea typeface="Consolas"/>
                <a:cs typeface="Consolas"/>
                <a:sym typeface="Consolas"/>
                <a:hlinkClick r:id="rId4"/>
              </a:rPr>
              <a:t>translate()</a:t>
            </a:r>
            <a:r>
              <a:rPr lang="en-US" sz="1800">
                <a:solidFill>
                  <a:srgbClr val="000000"/>
                </a:solidFill>
              </a:rPr>
              <a:t> CSS function repositions an element horizontally or vertically.</a:t>
            </a:r>
            <a:endParaRPr/>
          </a:p>
        </p:txBody>
      </p:sp>
      <p:sp>
        <p:nvSpPr>
          <p:cNvPr id="497" name="Google Shape;497;p52"/>
          <p:cNvSpPr/>
          <p:nvPr/>
        </p:nvSpPr>
        <p:spPr>
          <a:xfrm>
            <a:off x="8929625" y="2872500"/>
            <a:ext cx="2121300" cy="21213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p>
        </p:txBody>
      </p:sp>
      <p:sp>
        <p:nvSpPr>
          <p:cNvPr id="498" name="Google Shape;498;p52"/>
          <p:cNvSpPr/>
          <p:nvPr/>
        </p:nvSpPr>
        <p:spPr>
          <a:xfrm>
            <a:off x="11050925" y="2872500"/>
            <a:ext cx="1141200" cy="212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4000"/>
                                        <p:tgtEl>
                                          <p:spTgt spid="492"/>
                                        </p:tgtEl>
                                        <p:attrNameLst>
                                          <p:attrName>ppt_x</p:attrName>
                                        </p:attrNameLst>
                                      </p:cBhvr>
                                      <p:tavLst>
                                        <p:tav fmla="" tm="0">
                                          <p:val>
                                            <p:strVal val="#ppt_x"/>
                                          </p:val>
                                        </p:tav>
                                        <p:tav fmla="" tm="100000">
                                          <p:val>
                                            <p:strVal val="#ppt_x+1"/>
                                          </p:val>
                                        </p:tav>
                                      </p:tavLst>
                                    </p:anim>
                                    <p:set>
                                      <p:cBhvr>
                                        <p:cTn dur="1" fill="hold">
                                          <p:stCondLst>
                                            <p:cond delay="4000"/>
                                          </p:stCondLst>
                                        </p:cTn>
                                        <p:tgtEl>
                                          <p:spTgt spid="4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9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3"/>
          <p:cNvSpPr/>
          <p:nvPr/>
        </p:nvSpPr>
        <p:spPr>
          <a:xfrm>
            <a:off x="6808325" y="2872500"/>
            <a:ext cx="3127200" cy="20163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FF0000"/>
              </a:solidFill>
            </a:endParaRPr>
          </a:p>
        </p:txBody>
      </p:sp>
      <p:sp>
        <p:nvSpPr>
          <p:cNvPr id="505" name="Google Shape;505;p53"/>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Transition Example: Position Two</a:t>
            </a:r>
            <a:endParaRPr/>
          </a:p>
        </p:txBody>
      </p:sp>
      <p:sp>
        <p:nvSpPr>
          <p:cNvPr id="506" name="Google Shape;506;p53"/>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None/>
            </a:pPr>
            <a:fld id="{00000000-1234-1234-1234-123412341234}" type="slidenum">
              <a:rPr lang="en-US"/>
              <a:t>‹#›</a:t>
            </a:fld>
            <a:endParaRPr/>
          </a:p>
        </p:txBody>
      </p:sp>
      <p:sp>
        <p:nvSpPr>
          <p:cNvPr id="507" name="Google Shape;507;p53"/>
          <p:cNvSpPr txBox="1"/>
          <p:nvPr/>
        </p:nvSpPr>
        <p:spPr>
          <a:xfrm>
            <a:off x="1485725" y="2872500"/>
            <a:ext cx="5130300" cy="20163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0033B3"/>
                </a:solidFill>
                <a:highlight>
                  <a:schemeClr val="lt1"/>
                </a:highlight>
                <a:latin typeface="Consolas"/>
                <a:ea typeface="Consolas"/>
                <a:cs typeface="Consolas"/>
                <a:sym typeface="Consolas"/>
              </a:rPr>
              <a:t>#box5 </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background-color</a:t>
            </a:r>
            <a:r>
              <a:rPr lang="en-US" sz="1700">
                <a:solidFill>
                  <a:srgbClr val="080808"/>
                </a:solidFill>
                <a:highlight>
                  <a:schemeClr val="lt1"/>
                </a:highlight>
                <a:latin typeface="Consolas"/>
                <a:ea typeface="Consolas"/>
                <a:cs typeface="Consolas"/>
                <a:sym typeface="Consolas"/>
              </a:rPr>
              <a:t>: </a:t>
            </a:r>
            <a:r>
              <a:rPr lang="en-US" sz="1700">
                <a:solidFill>
                  <a:srgbClr val="067D17"/>
                </a:solidFill>
                <a:highlight>
                  <a:schemeClr val="lt1"/>
                </a:highlight>
                <a:latin typeface="Consolas"/>
                <a:ea typeface="Consolas"/>
                <a:cs typeface="Consolas"/>
                <a:sym typeface="Consolas"/>
              </a:rPr>
              <a:t>red</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transition-duration</a:t>
            </a:r>
            <a:r>
              <a:rPr lang="en-US" sz="1700">
                <a:solidFill>
                  <a:srgbClr val="080808"/>
                </a:solidFill>
                <a:highlight>
                  <a:schemeClr val="lt1"/>
                </a:highlight>
                <a:latin typeface="Consolas"/>
                <a:ea typeface="Consolas"/>
                <a:cs typeface="Consolas"/>
                <a:sym typeface="Consolas"/>
              </a:rPr>
              <a:t>: </a:t>
            </a:r>
            <a:r>
              <a:rPr lang="en-US" sz="1700">
                <a:solidFill>
                  <a:srgbClr val="1750EB"/>
                </a:solidFill>
                <a:highlight>
                  <a:schemeClr val="lt1"/>
                </a:highlight>
                <a:latin typeface="Consolas"/>
                <a:ea typeface="Consolas"/>
                <a:cs typeface="Consolas"/>
                <a:sym typeface="Consolas"/>
              </a:rPr>
              <a:t>3</a:t>
            </a:r>
            <a:r>
              <a:rPr lang="en-US" sz="1700">
                <a:solidFill>
                  <a:srgbClr val="067D17"/>
                </a:solidFill>
                <a:highlight>
                  <a:schemeClr val="lt1"/>
                </a:highlight>
                <a:latin typeface="Consolas"/>
                <a:ea typeface="Consolas"/>
                <a:cs typeface="Consolas"/>
                <a:sym typeface="Consolas"/>
              </a:rPr>
              <a:t>s</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033B3"/>
                </a:solidFill>
                <a:highlight>
                  <a:schemeClr val="lt1"/>
                </a:highlight>
                <a:latin typeface="Consolas"/>
                <a:ea typeface="Consolas"/>
                <a:cs typeface="Consolas"/>
                <a:sym typeface="Consolas"/>
              </a:rPr>
              <a:t>#box5</a:t>
            </a:r>
            <a:r>
              <a:rPr lang="en-US" sz="1700">
                <a:solidFill>
                  <a:srgbClr val="080808"/>
                </a:solidFill>
                <a:highlight>
                  <a:schemeClr val="lt1"/>
                </a:highlight>
                <a:latin typeface="Consolas"/>
                <a:ea typeface="Consolas"/>
                <a:cs typeface="Consolas"/>
                <a:sym typeface="Consolas"/>
              </a:rPr>
              <a:t>:</a:t>
            </a:r>
            <a:r>
              <a:rPr lang="en-US" sz="1700">
                <a:solidFill>
                  <a:srgbClr val="0033B3"/>
                </a:solidFill>
                <a:highlight>
                  <a:schemeClr val="lt1"/>
                </a:highlight>
                <a:latin typeface="Consolas"/>
                <a:ea typeface="Consolas"/>
                <a:cs typeface="Consolas"/>
                <a:sym typeface="Consolas"/>
              </a:rPr>
              <a:t>hover </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transform</a:t>
            </a:r>
            <a:r>
              <a:rPr lang="en-US" sz="1700">
                <a:solidFill>
                  <a:srgbClr val="080808"/>
                </a:solidFill>
                <a:highlight>
                  <a:schemeClr val="lt1"/>
                </a:highlight>
                <a:latin typeface="Consolas"/>
                <a:ea typeface="Consolas"/>
                <a:cs typeface="Consolas"/>
                <a:sym typeface="Consolas"/>
              </a:rPr>
              <a:t>:</a:t>
            </a:r>
            <a:r>
              <a:rPr lang="en-US" sz="1700">
                <a:solidFill>
                  <a:srgbClr val="0033B3"/>
                </a:solidFill>
                <a:highlight>
                  <a:schemeClr val="lt1"/>
                </a:highlight>
                <a:latin typeface="Consolas"/>
                <a:ea typeface="Consolas"/>
                <a:cs typeface="Consolas"/>
                <a:sym typeface="Consolas"/>
              </a:rPr>
              <a:t>rotate</a:t>
            </a:r>
            <a:r>
              <a:rPr lang="en-US" sz="1700">
                <a:solidFill>
                  <a:srgbClr val="080808"/>
                </a:solidFill>
                <a:highlight>
                  <a:schemeClr val="lt1"/>
                </a:highlight>
                <a:latin typeface="Consolas"/>
                <a:ea typeface="Consolas"/>
                <a:cs typeface="Consolas"/>
                <a:sym typeface="Consolas"/>
              </a:rPr>
              <a:t>(</a:t>
            </a:r>
            <a:r>
              <a:rPr lang="en-US" sz="1700">
                <a:solidFill>
                  <a:srgbClr val="1750EB"/>
                </a:solidFill>
                <a:highlight>
                  <a:schemeClr val="lt1"/>
                </a:highlight>
                <a:latin typeface="Consolas"/>
                <a:ea typeface="Consolas"/>
                <a:cs typeface="Consolas"/>
                <a:sym typeface="Consolas"/>
              </a:rPr>
              <a:t>360</a:t>
            </a:r>
            <a:r>
              <a:rPr lang="en-US" sz="1700">
                <a:solidFill>
                  <a:srgbClr val="067D17"/>
                </a:solidFill>
                <a:highlight>
                  <a:schemeClr val="lt1"/>
                </a:highlight>
                <a:latin typeface="Consolas"/>
                <a:ea typeface="Consolas"/>
                <a:cs typeface="Consolas"/>
                <a:sym typeface="Consolas"/>
              </a:rPr>
              <a:t>deg</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a:t>
            </a:r>
            <a:endParaRPr sz="1700">
              <a:solidFill>
                <a:srgbClr val="0033B3"/>
              </a:solidFill>
              <a:highlight>
                <a:schemeClr val="lt1"/>
              </a:highlight>
              <a:latin typeface="Consolas"/>
              <a:ea typeface="Consolas"/>
              <a:cs typeface="Consolas"/>
              <a:sym typeface="Consolas"/>
            </a:endParaRPr>
          </a:p>
        </p:txBody>
      </p:sp>
      <p:sp>
        <p:nvSpPr>
          <p:cNvPr id="508" name="Google Shape;508;p53"/>
          <p:cNvSpPr txBox="1"/>
          <p:nvPr>
            <p:ph idx="1" type="body"/>
          </p:nvPr>
        </p:nvSpPr>
        <p:spPr>
          <a:xfrm>
            <a:off x="698500" y="1720800"/>
            <a:ext cx="10915500" cy="1151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lang="en-US" sz="1800">
                <a:solidFill>
                  <a:srgbClr val="000000"/>
                </a:solidFill>
              </a:rPr>
              <a:t>In this example, the </a:t>
            </a:r>
            <a:r>
              <a:rPr b="1" lang="en-US" sz="1800" u="sng">
                <a:solidFill>
                  <a:schemeClr val="hlink"/>
                </a:solidFill>
                <a:latin typeface="Consolas"/>
                <a:ea typeface="Consolas"/>
                <a:cs typeface="Consolas"/>
                <a:sym typeface="Consolas"/>
                <a:hlinkClick r:id="rId3"/>
              </a:rPr>
              <a:t>rotate()</a:t>
            </a:r>
            <a:r>
              <a:rPr lang="en-US" sz="1800">
                <a:solidFill>
                  <a:srgbClr val="000000"/>
                </a:solidFill>
              </a:rPr>
              <a:t> CSS function will rotate the box 360 degrees over the course of three seconds.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3000" fill="hold"/>
                                        <p:tgtEl>
                                          <p:spTgt spid="50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4"/>
          <p:cNvSpPr/>
          <p:nvPr/>
        </p:nvSpPr>
        <p:spPr>
          <a:xfrm>
            <a:off x="7005550" y="3172200"/>
            <a:ext cx="2431500" cy="14169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rPr>
              <a:t>Fun with CSS Transitions!</a:t>
            </a:r>
            <a:endParaRPr b="1">
              <a:solidFill>
                <a:schemeClr val="lt1"/>
              </a:solidFill>
            </a:endParaRPr>
          </a:p>
        </p:txBody>
      </p:sp>
      <p:sp>
        <p:nvSpPr>
          <p:cNvPr id="515" name="Google Shape;515;p54"/>
          <p:cNvSpPr/>
          <p:nvPr/>
        </p:nvSpPr>
        <p:spPr>
          <a:xfrm>
            <a:off x="7005550" y="3172200"/>
            <a:ext cx="2431500" cy="14169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Fun with CSS Transitions!</a:t>
            </a:r>
            <a:endParaRPr b="1"/>
          </a:p>
        </p:txBody>
      </p:sp>
      <p:sp>
        <p:nvSpPr>
          <p:cNvPr id="516" name="Google Shape;516;p54"/>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Transition Example: Multiple Properties</a:t>
            </a:r>
            <a:endParaRPr/>
          </a:p>
        </p:txBody>
      </p:sp>
      <p:sp>
        <p:nvSpPr>
          <p:cNvPr id="517" name="Google Shape;517;p54"/>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18" name="Google Shape;518;p54"/>
          <p:cNvSpPr txBox="1"/>
          <p:nvPr/>
        </p:nvSpPr>
        <p:spPr>
          <a:xfrm>
            <a:off x="2370650" y="1680775"/>
            <a:ext cx="11125800" cy="4617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sz="1800">
              <a:solidFill>
                <a:srgbClr val="333333"/>
              </a:solidFill>
              <a:highlight>
                <a:srgbClr val="FFFFFF"/>
              </a:highlight>
              <a:latin typeface="Century Gothic"/>
              <a:ea typeface="Century Gothic"/>
              <a:cs typeface="Century Gothic"/>
              <a:sym typeface="Century Gothic"/>
            </a:endParaRPr>
          </a:p>
        </p:txBody>
      </p:sp>
      <p:sp>
        <p:nvSpPr>
          <p:cNvPr id="519" name="Google Shape;519;p54"/>
          <p:cNvSpPr txBox="1"/>
          <p:nvPr>
            <p:ph idx="1" type="body"/>
          </p:nvPr>
        </p:nvSpPr>
        <p:spPr>
          <a:xfrm>
            <a:off x="698500" y="1720800"/>
            <a:ext cx="10915500" cy="296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lang="en-US" sz="1800">
                <a:solidFill>
                  <a:srgbClr val="000000"/>
                </a:solidFill>
              </a:rPr>
              <a:t>You can add multiple properties to the transition-property property by separating them with a comma. </a:t>
            </a:r>
            <a:r>
              <a:rPr lang="en-US" sz="1800">
                <a:solidFill>
                  <a:srgbClr val="000000"/>
                </a:solidFill>
              </a:rPr>
              <a:t>In this example, the box will change its font color from black to white, its background color from white to black, its border color from blue to orange, and rotate 360 degrees, all over the course of one second.</a:t>
            </a:r>
            <a:endParaRPr/>
          </a:p>
        </p:txBody>
      </p:sp>
      <p:sp>
        <p:nvSpPr>
          <p:cNvPr id="520" name="Google Shape;520;p54"/>
          <p:cNvSpPr txBox="1"/>
          <p:nvPr/>
        </p:nvSpPr>
        <p:spPr>
          <a:xfrm>
            <a:off x="1485725" y="2872500"/>
            <a:ext cx="5130300" cy="38481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0033B3"/>
                </a:solidFill>
                <a:highlight>
                  <a:schemeClr val="lt1"/>
                </a:highlight>
                <a:latin typeface="Consolas"/>
                <a:ea typeface="Consolas"/>
                <a:cs typeface="Consolas"/>
                <a:sym typeface="Consolas"/>
              </a:rPr>
              <a:t>#box6 </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color</a:t>
            </a:r>
            <a:r>
              <a:rPr lang="en-US" sz="1700">
                <a:solidFill>
                  <a:srgbClr val="080808"/>
                </a:solidFill>
                <a:highlight>
                  <a:schemeClr val="lt1"/>
                </a:highlight>
                <a:latin typeface="Consolas"/>
                <a:ea typeface="Consolas"/>
                <a:cs typeface="Consolas"/>
                <a:sym typeface="Consolas"/>
              </a:rPr>
              <a:t>: </a:t>
            </a:r>
            <a:r>
              <a:rPr lang="en-US" sz="1700">
                <a:solidFill>
                  <a:srgbClr val="067D17"/>
                </a:solidFill>
                <a:highlight>
                  <a:schemeClr val="lt1"/>
                </a:highlight>
                <a:latin typeface="Consolas"/>
                <a:ea typeface="Consolas"/>
                <a:cs typeface="Consolas"/>
                <a:sym typeface="Consolas"/>
              </a:rPr>
              <a:t>black</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background-color</a:t>
            </a:r>
            <a:r>
              <a:rPr lang="en-US" sz="1700">
                <a:solidFill>
                  <a:srgbClr val="080808"/>
                </a:solidFill>
                <a:highlight>
                  <a:schemeClr val="lt1"/>
                </a:highlight>
                <a:latin typeface="Consolas"/>
                <a:ea typeface="Consolas"/>
                <a:cs typeface="Consolas"/>
                <a:sym typeface="Consolas"/>
              </a:rPr>
              <a:t>: </a:t>
            </a:r>
            <a:r>
              <a:rPr lang="en-US" sz="1700">
                <a:solidFill>
                  <a:srgbClr val="067D17"/>
                </a:solidFill>
                <a:highlight>
                  <a:schemeClr val="lt1"/>
                </a:highlight>
                <a:latin typeface="Consolas"/>
                <a:ea typeface="Consolas"/>
                <a:cs typeface="Consolas"/>
                <a:sym typeface="Consolas"/>
              </a:rPr>
              <a:t>white</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border-color</a:t>
            </a:r>
            <a:r>
              <a:rPr lang="en-US" sz="1700">
                <a:solidFill>
                  <a:srgbClr val="080808"/>
                </a:solidFill>
                <a:highlight>
                  <a:schemeClr val="lt1"/>
                </a:highlight>
                <a:latin typeface="Consolas"/>
                <a:ea typeface="Consolas"/>
                <a:cs typeface="Consolas"/>
                <a:sym typeface="Consolas"/>
              </a:rPr>
              <a:t>: </a:t>
            </a:r>
            <a:r>
              <a:rPr lang="en-US" sz="1700">
                <a:solidFill>
                  <a:srgbClr val="067D17"/>
                </a:solidFill>
                <a:highlight>
                  <a:schemeClr val="lt1"/>
                </a:highlight>
                <a:latin typeface="Consolas"/>
                <a:ea typeface="Consolas"/>
                <a:cs typeface="Consolas"/>
                <a:sym typeface="Consolas"/>
              </a:rPr>
              <a:t>#4284F4</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transition-property</a:t>
            </a:r>
            <a:r>
              <a:rPr lang="en-US" sz="1700">
                <a:solidFill>
                  <a:srgbClr val="080808"/>
                </a:solidFill>
                <a:highlight>
                  <a:schemeClr val="lt1"/>
                </a:highlight>
                <a:latin typeface="Consolas"/>
                <a:ea typeface="Consolas"/>
                <a:cs typeface="Consolas"/>
                <a:sym typeface="Consolas"/>
              </a:rPr>
              <a:t>: </a:t>
            </a:r>
            <a:r>
              <a:rPr lang="en-US" sz="1700">
                <a:solidFill>
                  <a:srgbClr val="067D17"/>
                </a:solidFill>
                <a:highlight>
                  <a:schemeClr val="lt1"/>
                </a:highlight>
                <a:latin typeface="Consolas"/>
                <a:ea typeface="Consolas"/>
                <a:cs typeface="Consolas"/>
                <a:sym typeface="Consolas"/>
              </a:rPr>
              <a:t>color, background-color, border-color</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transition-duration</a:t>
            </a:r>
            <a:r>
              <a:rPr lang="en-US" sz="1700">
                <a:solidFill>
                  <a:srgbClr val="080808"/>
                </a:solidFill>
                <a:highlight>
                  <a:schemeClr val="lt1"/>
                </a:highlight>
                <a:latin typeface="Consolas"/>
                <a:ea typeface="Consolas"/>
                <a:cs typeface="Consolas"/>
                <a:sym typeface="Consolas"/>
              </a:rPr>
              <a:t>: </a:t>
            </a:r>
            <a:r>
              <a:rPr lang="en-US" sz="1700">
                <a:solidFill>
                  <a:srgbClr val="1750EB"/>
                </a:solidFill>
                <a:highlight>
                  <a:schemeClr val="lt1"/>
                </a:highlight>
                <a:latin typeface="Consolas"/>
                <a:ea typeface="Consolas"/>
                <a:cs typeface="Consolas"/>
                <a:sym typeface="Consolas"/>
              </a:rPr>
              <a:t>1</a:t>
            </a:r>
            <a:r>
              <a:rPr lang="en-US" sz="1700">
                <a:solidFill>
                  <a:srgbClr val="067D17"/>
                </a:solidFill>
                <a:highlight>
                  <a:schemeClr val="lt1"/>
                </a:highlight>
                <a:latin typeface="Consolas"/>
                <a:ea typeface="Consolas"/>
                <a:cs typeface="Consolas"/>
                <a:sym typeface="Consolas"/>
              </a:rPr>
              <a:t>s</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033B3"/>
                </a:solidFill>
                <a:highlight>
                  <a:schemeClr val="lt1"/>
                </a:highlight>
                <a:latin typeface="Consolas"/>
                <a:ea typeface="Consolas"/>
                <a:cs typeface="Consolas"/>
                <a:sym typeface="Consolas"/>
              </a:rPr>
              <a:t>#box6</a:t>
            </a:r>
            <a:r>
              <a:rPr lang="en-US" sz="1700">
                <a:solidFill>
                  <a:srgbClr val="080808"/>
                </a:solidFill>
                <a:highlight>
                  <a:schemeClr val="lt1"/>
                </a:highlight>
                <a:latin typeface="Consolas"/>
                <a:ea typeface="Consolas"/>
                <a:cs typeface="Consolas"/>
                <a:sym typeface="Consolas"/>
              </a:rPr>
              <a:t>:</a:t>
            </a:r>
            <a:r>
              <a:rPr lang="en-US" sz="1700">
                <a:solidFill>
                  <a:srgbClr val="0033B3"/>
                </a:solidFill>
                <a:highlight>
                  <a:schemeClr val="lt1"/>
                </a:highlight>
                <a:latin typeface="Consolas"/>
                <a:ea typeface="Consolas"/>
                <a:cs typeface="Consolas"/>
                <a:sym typeface="Consolas"/>
              </a:rPr>
              <a:t>hover </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color</a:t>
            </a:r>
            <a:r>
              <a:rPr lang="en-US" sz="1700">
                <a:solidFill>
                  <a:srgbClr val="080808"/>
                </a:solidFill>
                <a:highlight>
                  <a:schemeClr val="lt1"/>
                </a:highlight>
                <a:latin typeface="Consolas"/>
                <a:ea typeface="Consolas"/>
                <a:cs typeface="Consolas"/>
                <a:sym typeface="Consolas"/>
              </a:rPr>
              <a:t>: </a:t>
            </a:r>
            <a:r>
              <a:rPr lang="en-US" sz="1700">
                <a:solidFill>
                  <a:srgbClr val="067D17"/>
                </a:solidFill>
                <a:highlight>
                  <a:schemeClr val="lt1"/>
                </a:highlight>
                <a:latin typeface="Consolas"/>
                <a:ea typeface="Consolas"/>
                <a:cs typeface="Consolas"/>
                <a:sym typeface="Consolas"/>
              </a:rPr>
              <a:t>white</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background-color</a:t>
            </a:r>
            <a:r>
              <a:rPr lang="en-US" sz="1700">
                <a:solidFill>
                  <a:srgbClr val="080808"/>
                </a:solidFill>
                <a:highlight>
                  <a:schemeClr val="lt1"/>
                </a:highlight>
                <a:latin typeface="Consolas"/>
                <a:ea typeface="Consolas"/>
                <a:cs typeface="Consolas"/>
                <a:sym typeface="Consolas"/>
              </a:rPr>
              <a:t>: </a:t>
            </a:r>
            <a:r>
              <a:rPr lang="en-US" sz="1700">
                <a:solidFill>
                  <a:srgbClr val="067D17"/>
                </a:solidFill>
                <a:highlight>
                  <a:schemeClr val="lt1"/>
                </a:highlight>
                <a:latin typeface="Consolas"/>
                <a:ea typeface="Consolas"/>
                <a:cs typeface="Consolas"/>
                <a:sym typeface="Consolas"/>
              </a:rPr>
              <a:t>black</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border-color</a:t>
            </a:r>
            <a:r>
              <a:rPr lang="en-US" sz="1700">
                <a:solidFill>
                  <a:srgbClr val="080808"/>
                </a:solidFill>
                <a:highlight>
                  <a:schemeClr val="lt1"/>
                </a:highlight>
                <a:latin typeface="Consolas"/>
                <a:ea typeface="Consolas"/>
                <a:cs typeface="Consolas"/>
                <a:sym typeface="Consolas"/>
              </a:rPr>
              <a:t>: </a:t>
            </a:r>
            <a:r>
              <a:rPr lang="en-US" sz="1700">
                <a:solidFill>
                  <a:srgbClr val="067D17"/>
                </a:solidFill>
                <a:highlight>
                  <a:schemeClr val="lt1"/>
                </a:highlight>
                <a:latin typeface="Consolas"/>
                <a:ea typeface="Consolas"/>
                <a:cs typeface="Consolas"/>
                <a:sym typeface="Consolas"/>
              </a:rPr>
              <a:t>#FFAB40</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transform</a:t>
            </a:r>
            <a:r>
              <a:rPr lang="en-US" sz="1700">
                <a:solidFill>
                  <a:srgbClr val="080808"/>
                </a:solidFill>
                <a:highlight>
                  <a:schemeClr val="lt1"/>
                </a:highlight>
                <a:latin typeface="Consolas"/>
                <a:ea typeface="Consolas"/>
                <a:cs typeface="Consolas"/>
                <a:sym typeface="Consolas"/>
              </a:rPr>
              <a:t>:</a:t>
            </a:r>
            <a:r>
              <a:rPr lang="en-US" sz="1700">
                <a:solidFill>
                  <a:srgbClr val="0033B3"/>
                </a:solidFill>
                <a:highlight>
                  <a:schemeClr val="lt1"/>
                </a:highlight>
                <a:latin typeface="Consolas"/>
                <a:ea typeface="Consolas"/>
                <a:cs typeface="Consolas"/>
                <a:sym typeface="Consolas"/>
              </a:rPr>
              <a:t>rotate</a:t>
            </a:r>
            <a:r>
              <a:rPr lang="en-US" sz="1700">
                <a:solidFill>
                  <a:srgbClr val="080808"/>
                </a:solidFill>
                <a:highlight>
                  <a:schemeClr val="lt1"/>
                </a:highlight>
                <a:latin typeface="Consolas"/>
                <a:ea typeface="Consolas"/>
                <a:cs typeface="Consolas"/>
                <a:sym typeface="Consolas"/>
              </a:rPr>
              <a:t>(</a:t>
            </a:r>
            <a:r>
              <a:rPr lang="en-US" sz="1700">
                <a:solidFill>
                  <a:srgbClr val="1750EB"/>
                </a:solidFill>
                <a:highlight>
                  <a:schemeClr val="lt1"/>
                </a:highlight>
                <a:latin typeface="Consolas"/>
                <a:ea typeface="Consolas"/>
                <a:cs typeface="Consolas"/>
                <a:sym typeface="Consolas"/>
              </a:rPr>
              <a:t>360</a:t>
            </a:r>
            <a:r>
              <a:rPr lang="en-US" sz="1700">
                <a:solidFill>
                  <a:srgbClr val="067D17"/>
                </a:solidFill>
                <a:highlight>
                  <a:schemeClr val="lt1"/>
                </a:highlight>
                <a:latin typeface="Consolas"/>
                <a:ea typeface="Consolas"/>
                <a:cs typeface="Consolas"/>
                <a:sym typeface="Consolas"/>
              </a:rPr>
              <a:t>deg</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a:t>
            </a:r>
            <a:endParaRPr sz="1700">
              <a:solidFill>
                <a:srgbClr val="0033B3"/>
              </a:solidFill>
              <a:highlight>
                <a:schemeClr val="lt1"/>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15"/>
                                        </p:tgtEl>
                                      </p:cBhvr>
                                    </p:animEffect>
                                    <p:set>
                                      <p:cBhvr>
                                        <p:cTn dur="1" fill="hold">
                                          <p:stCondLst>
                                            <p:cond delay="1000"/>
                                          </p:stCondLst>
                                        </p:cTn>
                                        <p:tgtEl>
                                          <p:spTgt spid="515"/>
                                        </p:tgtEl>
                                        <p:attrNameLst>
                                          <p:attrName>style.visibility</p:attrName>
                                        </p:attrNameLst>
                                      </p:cBhvr>
                                      <p:to>
                                        <p:strVal val="hidden"/>
                                      </p:to>
                                    </p:set>
                                  </p:childTnLst>
                                </p:cTn>
                              </p:par>
                              <p:par>
                                <p:cTn fill="hold" nodeType="withEffect" presetClass="emph" presetID="8" presetSubtype="0">
                                  <p:stCondLst>
                                    <p:cond delay="0"/>
                                  </p:stCondLst>
                                  <p:childTnLst>
                                    <p:animRot by="-21600000">
                                      <p:cBhvr>
                                        <p:cTn dur="1000" fill="hold"/>
                                        <p:tgtEl>
                                          <p:spTgt spid="515"/>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par>
                                <p:cTn fill="hold" nodeType="withEffect" presetClass="emph" presetID="8" presetSubtype="0">
                                  <p:stCondLst>
                                    <p:cond delay="0"/>
                                  </p:stCondLst>
                                  <p:childTnLst>
                                    <p:animRot by="-21600000">
                                      <p:cBhvr>
                                        <p:cTn dur="1000" fill="hold"/>
                                        <p:tgtEl>
                                          <p:spTgt spid="51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5"/>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Transition Shorthand</a:t>
            </a:r>
            <a:endParaRPr/>
          </a:p>
        </p:txBody>
      </p:sp>
      <p:sp>
        <p:nvSpPr>
          <p:cNvPr id="527" name="Google Shape;527;p55"/>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28" name="Google Shape;528;p55"/>
          <p:cNvSpPr txBox="1"/>
          <p:nvPr>
            <p:ph idx="1" type="body"/>
          </p:nvPr>
        </p:nvSpPr>
        <p:spPr>
          <a:xfrm>
            <a:off x="698500" y="1720800"/>
            <a:ext cx="10915500" cy="4527300"/>
          </a:xfrm>
          <a:prstGeom prst="rect">
            <a:avLst/>
          </a:prstGeom>
        </p:spPr>
        <p:txBody>
          <a:bodyPr anchorCtr="0" anchor="t" bIns="91425" lIns="91425" spcFirstLastPara="1" rIns="91425" wrap="square" tIns="91425">
            <a:noAutofit/>
          </a:bodyPr>
          <a:lstStyle/>
          <a:p>
            <a:pPr indent="0" lvl="0" marL="0" marR="139700" rtl="0" algn="l">
              <a:lnSpc>
                <a:spcPct val="115000"/>
              </a:lnSpc>
              <a:spcBef>
                <a:spcPts val="0"/>
              </a:spcBef>
              <a:spcAft>
                <a:spcPts val="0"/>
              </a:spcAft>
              <a:buNone/>
            </a:pPr>
            <a:r>
              <a:rPr lang="en-US" sz="1800">
                <a:solidFill>
                  <a:srgbClr val="000000"/>
                </a:solidFill>
              </a:rPr>
              <a:t>The </a:t>
            </a:r>
            <a:r>
              <a:rPr b="1" lang="en-US" sz="1800" u="sng">
                <a:solidFill>
                  <a:schemeClr val="accent5"/>
                </a:solidFill>
                <a:latin typeface="Consolas"/>
                <a:ea typeface="Consolas"/>
                <a:cs typeface="Consolas"/>
                <a:sym typeface="Consolas"/>
                <a:hlinkClick r:id="rId3">
                  <a:extLst>
                    <a:ext uri="{A12FA001-AC4F-418D-AE19-62706E023703}">
                      <ahyp:hlinkClr val="tx"/>
                    </a:ext>
                  </a:extLst>
                </a:hlinkClick>
              </a:rPr>
              <a:t>transition</a:t>
            </a:r>
            <a:r>
              <a:rPr lang="en-US" sz="1800">
                <a:solidFill>
                  <a:srgbClr val="000000"/>
                </a:solidFill>
              </a:rPr>
              <a:t> property is a shorthand property </a:t>
            </a:r>
            <a:r>
              <a:rPr lang="en-US" sz="1800">
                <a:solidFill>
                  <a:srgbClr val="000000"/>
                </a:solidFill>
              </a:rPr>
              <a:t>encompassing</a:t>
            </a:r>
            <a:r>
              <a:rPr lang="en-US" sz="1800">
                <a:solidFill>
                  <a:srgbClr val="000000"/>
                </a:solidFill>
              </a:rPr>
              <a:t> all four transition properties. The syntax for this shorthand property is: </a:t>
            </a:r>
            <a:r>
              <a:rPr b="1" lang="en-US" sz="1800">
                <a:solidFill>
                  <a:srgbClr val="000000"/>
                </a:solidFill>
                <a:latin typeface="Consolas"/>
                <a:ea typeface="Consolas"/>
                <a:cs typeface="Consolas"/>
                <a:sym typeface="Consolas"/>
              </a:rPr>
              <a:t>transition: &lt;property&gt; &lt;duration&gt; &lt;timing-function&gt; &lt;delay&gt;;</a:t>
            </a:r>
            <a:r>
              <a:rPr lang="en-US" sz="1800">
                <a:solidFill>
                  <a:srgbClr val="000000"/>
                </a:solidFill>
              </a:rPr>
              <a:t>.</a:t>
            </a:r>
            <a:endParaRPr sz="1800">
              <a:solidFill>
                <a:srgbClr val="000000"/>
              </a:solidFill>
            </a:endParaRPr>
          </a:p>
          <a:p>
            <a:pPr indent="-342900" lvl="0" marL="457200" marR="139700" rtl="0" algn="l">
              <a:lnSpc>
                <a:spcPct val="115000"/>
              </a:lnSpc>
              <a:spcBef>
                <a:spcPts val="1000"/>
              </a:spcBef>
              <a:spcAft>
                <a:spcPts val="0"/>
              </a:spcAft>
              <a:buClr>
                <a:srgbClr val="FF9900"/>
              </a:buClr>
              <a:buSzPts val="1800"/>
              <a:buChar char="➢"/>
            </a:pPr>
            <a:r>
              <a:rPr lang="en-US" sz="1800">
                <a:solidFill>
                  <a:srgbClr val="000000"/>
                </a:solidFill>
              </a:rPr>
              <a:t>The first parameter specifies to which property the transition will apply.</a:t>
            </a:r>
            <a:endParaRPr sz="1800">
              <a:solidFill>
                <a:srgbClr val="000000"/>
              </a:solidFill>
            </a:endParaRPr>
          </a:p>
          <a:p>
            <a:pPr indent="-342900" lvl="0" marL="457200" marR="139700" rtl="0" algn="l">
              <a:lnSpc>
                <a:spcPct val="115000"/>
              </a:lnSpc>
              <a:spcBef>
                <a:spcPts val="1000"/>
              </a:spcBef>
              <a:spcAft>
                <a:spcPts val="0"/>
              </a:spcAft>
              <a:buClr>
                <a:srgbClr val="FF9900"/>
              </a:buClr>
              <a:buSzPts val="1800"/>
              <a:buChar char="➢"/>
            </a:pPr>
            <a:r>
              <a:rPr lang="en-US" sz="1800">
                <a:solidFill>
                  <a:srgbClr val="000000"/>
                </a:solidFill>
              </a:rPr>
              <a:t>The second parameter specifies how long the transition will last.</a:t>
            </a:r>
            <a:endParaRPr sz="1800">
              <a:solidFill>
                <a:srgbClr val="000000"/>
              </a:solidFill>
            </a:endParaRPr>
          </a:p>
          <a:p>
            <a:pPr indent="-342900" lvl="0" marL="457200" marR="139700" rtl="0" algn="l">
              <a:lnSpc>
                <a:spcPct val="115000"/>
              </a:lnSpc>
              <a:spcBef>
                <a:spcPts val="1000"/>
              </a:spcBef>
              <a:spcAft>
                <a:spcPts val="0"/>
              </a:spcAft>
              <a:buClr>
                <a:srgbClr val="FF9900"/>
              </a:buClr>
              <a:buSzPts val="1800"/>
              <a:buFont typeface="Century Gothic"/>
              <a:buChar char="➢"/>
            </a:pPr>
            <a:r>
              <a:rPr lang="en-US" sz="1800">
                <a:solidFill>
                  <a:srgbClr val="000000"/>
                </a:solidFill>
              </a:rPr>
              <a:t>The third parameter specifies a built-in CSS timing function. This function will affect the way the property will change. Some of the functions are: </a:t>
            </a:r>
            <a:r>
              <a:rPr b="1" lang="en-US" sz="1800">
                <a:solidFill>
                  <a:srgbClr val="000000"/>
                </a:solidFill>
                <a:latin typeface="Consolas"/>
                <a:ea typeface="Consolas"/>
                <a:cs typeface="Consolas"/>
                <a:sym typeface="Consolas"/>
              </a:rPr>
              <a:t>ease</a:t>
            </a:r>
            <a:r>
              <a:rPr lang="en-US" sz="1800">
                <a:solidFill>
                  <a:srgbClr val="000000"/>
                </a:solidFill>
              </a:rPr>
              <a:t>,</a:t>
            </a:r>
            <a:r>
              <a:rPr b="1" lang="en-US" sz="1800">
                <a:solidFill>
                  <a:srgbClr val="000000"/>
                </a:solidFill>
              </a:rPr>
              <a:t> </a:t>
            </a:r>
            <a:r>
              <a:rPr b="1" lang="en-US" sz="1800">
                <a:solidFill>
                  <a:srgbClr val="000000"/>
                </a:solidFill>
                <a:latin typeface="Consolas"/>
                <a:ea typeface="Consolas"/>
                <a:cs typeface="Consolas"/>
                <a:sym typeface="Consolas"/>
              </a:rPr>
              <a:t>ease-in</a:t>
            </a:r>
            <a:r>
              <a:rPr lang="en-US" sz="1800">
                <a:solidFill>
                  <a:srgbClr val="000000"/>
                </a:solidFill>
              </a:rPr>
              <a:t>,</a:t>
            </a:r>
            <a:r>
              <a:rPr b="1" lang="en-US" sz="1800">
                <a:solidFill>
                  <a:srgbClr val="000000"/>
                </a:solidFill>
              </a:rPr>
              <a:t> </a:t>
            </a:r>
            <a:r>
              <a:rPr b="1" lang="en-US" sz="1800">
                <a:solidFill>
                  <a:srgbClr val="000000"/>
                </a:solidFill>
                <a:latin typeface="Consolas"/>
                <a:ea typeface="Consolas"/>
                <a:cs typeface="Consolas"/>
                <a:sym typeface="Consolas"/>
              </a:rPr>
              <a:t>ease-in-out</a:t>
            </a:r>
            <a:r>
              <a:rPr lang="en-US" sz="1800">
                <a:solidFill>
                  <a:srgbClr val="000000"/>
                </a:solidFill>
              </a:rPr>
              <a:t>,</a:t>
            </a:r>
            <a:r>
              <a:rPr b="1" lang="en-US" sz="1800">
                <a:solidFill>
                  <a:srgbClr val="000000"/>
                </a:solidFill>
              </a:rPr>
              <a:t> </a:t>
            </a:r>
            <a:r>
              <a:rPr b="1" lang="en-US" sz="1800">
                <a:solidFill>
                  <a:srgbClr val="000000"/>
                </a:solidFill>
                <a:latin typeface="Consolas"/>
                <a:ea typeface="Consolas"/>
                <a:cs typeface="Consolas"/>
                <a:sym typeface="Consolas"/>
              </a:rPr>
              <a:t>ease-out</a:t>
            </a:r>
            <a:r>
              <a:rPr lang="en-US" sz="1800">
                <a:solidFill>
                  <a:srgbClr val="000000"/>
                </a:solidFill>
              </a:rPr>
              <a:t>,</a:t>
            </a:r>
            <a:r>
              <a:rPr b="1" lang="en-US" sz="1800">
                <a:solidFill>
                  <a:srgbClr val="000000"/>
                </a:solidFill>
              </a:rPr>
              <a:t> </a:t>
            </a:r>
            <a:r>
              <a:rPr b="1" lang="en-US" sz="1800">
                <a:solidFill>
                  <a:srgbClr val="000000"/>
                </a:solidFill>
                <a:latin typeface="Consolas"/>
                <a:ea typeface="Consolas"/>
                <a:cs typeface="Consolas"/>
                <a:sym typeface="Consolas"/>
              </a:rPr>
              <a:t>linear</a:t>
            </a:r>
            <a:r>
              <a:rPr lang="en-US" sz="1800">
                <a:solidFill>
                  <a:srgbClr val="000000"/>
                </a:solidFill>
              </a:rPr>
              <a:t>,</a:t>
            </a:r>
            <a:r>
              <a:rPr b="1" lang="en-US" sz="1800">
                <a:solidFill>
                  <a:srgbClr val="000000"/>
                </a:solidFill>
              </a:rPr>
              <a:t> </a:t>
            </a:r>
            <a:r>
              <a:rPr b="1" lang="en-US" sz="1800">
                <a:solidFill>
                  <a:srgbClr val="000000"/>
                </a:solidFill>
                <a:latin typeface="Consolas"/>
                <a:ea typeface="Consolas"/>
                <a:cs typeface="Consolas"/>
                <a:sym typeface="Consolas"/>
              </a:rPr>
              <a:t>step-end</a:t>
            </a:r>
            <a:r>
              <a:rPr lang="en-US" sz="1800">
                <a:solidFill>
                  <a:srgbClr val="000000"/>
                </a:solidFill>
              </a:rPr>
              <a:t>,</a:t>
            </a:r>
            <a:r>
              <a:rPr b="1" lang="en-US" sz="1800">
                <a:solidFill>
                  <a:srgbClr val="000000"/>
                </a:solidFill>
              </a:rPr>
              <a:t> </a:t>
            </a:r>
            <a:r>
              <a:rPr b="1" lang="en-US" sz="1800">
                <a:solidFill>
                  <a:srgbClr val="000000"/>
                </a:solidFill>
                <a:latin typeface="Consolas"/>
                <a:ea typeface="Consolas"/>
                <a:cs typeface="Consolas"/>
                <a:sym typeface="Consolas"/>
              </a:rPr>
              <a:t>step-start</a:t>
            </a:r>
            <a:r>
              <a:rPr lang="en-US" sz="1800">
                <a:solidFill>
                  <a:srgbClr val="000000"/>
                </a:solidFill>
              </a:rPr>
              <a:t>,</a:t>
            </a:r>
            <a:r>
              <a:rPr b="1" lang="en-US" sz="1800">
                <a:solidFill>
                  <a:srgbClr val="000000"/>
                </a:solidFill>
              </a:rPr>
              <a:t> </a:t>
            </a:r>
            <a:r>
              <a:rPr lang="en-US" sz="1800">
                <a:solidFill>
                  <a:srgbClr val="000000"/>
                </a:solidFill>
              </a:rPr>
              <a:t>and </a:t>
            </a:r>
            <a:r>
              <a:rPr b="1" lang="en-US" sz="1800">
                <a:solidFill>
                  <a:srgbClr val="000000"/>
                </a:solidFill>
                <a:latin typeface="Consolas"/>
                <a:ea typeface="Consolas"/>
                <a:cs typeface="Consolas"/>
                <a:sym typeface="Consolas"/>
              </a:rPr>
              <a:t>steps()</a:t>
            </a:r>
            <a:r>
              <a:rPr lang="en-US" sz="1800">
                <a:solidFill>
                  <a:srgbClr val="000000"/>
                </a:solidFill>
              </a:rPr>
              <a:t>. </a:t>
            </a:r>
            <a:endParaRPr sz="1800">
              <a:solidFill>
                <a:srgbClr val="000000"/>
              </a:solidFill>
            </a:endParaRPr>
          </a:p>
          <a:p>
            <a:pPr indent="-342900" lvl="0" marL="457200" marR="139700" rtl="0" algn="l">
              <a:lnSpc>
                <a:spcPct val="115000"/>
              </a:lnSpc>
              <a:spcBef>
                <a:spcPts val="1000"/>
              </a:spcBef>
              <a:spcAft>
                <a:spcPts val="0"/>
              </a:spcAft>
              <a:buClr>
                <a:srgbClr val="FF9900"/>
              </a:buClr>
              <a:buSzPts val="1800"/>
              <a:buChar char="➢"/>
            </a:pPr>
            <a:r>
              <a:rPr lang="en-US" sz="1800">
                <a:solidFill>
                  <a:srgbClr val="000000"/>
                </a:solidFill>
              </a:rPr>
              <a:t>The fourth parameter specifies when the transition starts after the property has changed.</a:t>
            </a:r>
            <a:endParaRPr sz="1800">
              <a:solidFill>
                <a:srgbClr val="000000"/>
              </a:solidFill>
            </a:endParaRPr>
          </a:p>
          <a:p>
            <a:pPr indent="-342900" lvl="0" marL="457200" marR="139700" rtl="0" algn="l">
              <a:lnSpc>
                <a:spcPct val="115000"/>
              </a:lnSpc>
              <a:spcBef>
                <a:spcPts val="1000"/>
              </a:spcBef>
              <a:spcAft>
                <a:spcPts val="1000"/>
              </a:spcAft>
              <a:buClr>
                <a:srgbClr val="FF9900"/>
              </a:buClr>
              <a:buSzPts val="1800"/>
              <a:buChar char="➢"/>
            </a:pPr>
            <a:r>
              <a:rPr lang="en-US" sz="1800">
                <a:solidFill>
                  <a:srgbClr val="000000"/>
                </a:solidFill>
              </a:rPr>
              <a:t>Just like other properties, you do not have to specify every parameter. Parameters that are not specified will use their default values. The most commonly declared parameters are the first (property) and second (duration).</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6"/>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Responsive Design Principles</a:t>
            </a:r>
            <a:endParaRPr/>
          </a:p>
        </p:txBody>
      </p:sp>
      <p:sp>
        <p:nvSpPr>
          <p:cNvPr id="535" name="Google Shape;535;p56"/>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100"/>
              </a:spcBef>
              <a:spcAft>
                <a:spcPts val="0"/>
              </a:spcAft>
              <a:buNone/>
            </a:pPr>
            <a:r>
              <a:rPr lang="en-US"/>
              <a:t>Responsive Design is the practice of making sure your content looks good on all screen sizes. Everything in the website, including layouts, fonts, and images, should automatically adapt to the user's device.</a:t>
            </a:r>
            <a:endParaRPr/>
          </a:p>
          <a:p>
            <a:pPr indent="0" lvl="0" marL="0" rtl="0" algn="l">
              <a:lnSpc>
                <a:spcPct val="115000"/>
              </a:lnSpc>
              <a:spcBef>
                <a:spcPts val="1000"/>
              </a:spcBef>
              <a:spcAft>
                <a:spcPts val="0"/>
              </a:spcAft>
              <a:buNone/>
            </a:pPr>
            <a:r>
              <a:rPr lang="en-US"/>
              <a:t>In the early 2000s, developers focused on making sure their websites looked good on larger screen sizes like laptops and desktop computers. In today's world, you have to consider smaller devices like mobile phones, tablets, and even watches.</a:t>
            </a:r>
            <a:endParaRPr/>
          </a:p>
          <a:p>
            <a:pPr indent="0" lvl="0" marL="0" rtl="0" algn="l">
              <a:lnSpc>
                <a:spcPct val="115000"/>
              </a:lnSpc>
              <a:spcBef>
                <a:spcPts val="1000"/>
              </a:spcBef>
              <a:spcAft>
                <a:spcPts val="0"/>
              </a:spcAft>
              <a:buNone/>
            </a:pPr>
            <a:r>
              <a:rPr lang="en-US"/>
              <a:t>When building content with responsive design in mind:</a:t>
            </a:r>
            <a:endParaRPr/>
          </a:p>
          <a:p>
            <a:pPr indent="-323850" lvl="0" marL="457200" rtl="0" algn="l">
              <a:lnSpc>
                <a:spcPct val="115000"/>
              </a:lnSpc>
              <a:spcBef>
                <a:spcPts val="1000"/>
              </a:spcBef>
              <a:spcAft>
                <a:spcPts val="0"/>
              </a:spcAft>
              <a:buClr>
                <a:schemeClr val="accent4"/>
              </a:buClr>
              <a:buSzPts val="1500"/>
              <a:buChar char="➢"/>
            </a:pPr>
            <a:r>
              <a:rPr lang="en-US">
                <a:solidFill>
                  <a:srgbClr val="000000"/>
                </a:solidFill>
                <a:highlight>
                  <a:schemeClr val="lt1"/>
                </a:highlight>
              </a:rPr>
              <a:t>Do not set large fixed sizes (width) to elements; this may cause horizontal scrolling on small devices. Try to use a responsive value such as percentage.</a:t>
            </a:r>
            <a:endParaRPr>
              <a:solidFill>
                <a:srgbClr val="000000"/>
              </a:solidFill>
              <a:highlight>
                <a:schemeClr val="lt1"/>
              </a:highlight>
            </a:endParaRPr>
          </a:p>
          <a:p>
            <a:pPr indent="-323850" lvl="0" marL="457200" rtl="0" algn="l">
              <a:lnSpc>
                <a:spcPct val="115000"/>
              </a:lnSpc>
              <a:spcBef>
                <a:spcPts val="1000"/>
              </a:spcBef>
              <a:spcAft>
                <a:spcPts val="0"/>
              </a:spcAft>
              <a:buClr>
                <a:schemeClr val="accent4"/>
              </a:buClr>
              <a:buSzPts val="1500"/>
              <a:buChar char="➢"/>
            </a:pPr>
            <a:r>
              <a:rPr lang="en-US">
                <a:solidFill>
                  <a:srgbClr val="000000"/>
                </a:solidFill>
                <a:highlight>
                  <a:schemeClr val="lt1"/>
                </a:highlight>
              </a:rPr>
              <a:t>Use CSS media queries to apply different styles for different-sized screens.</a:t>
            </a:r>
            <a:endParaRPr>
              <a:solidFill>
                <a:srgbClr val="000000"/>
              </a:solidFill>
              <a:highlight>
                <a:schemeClr val="lt1"/>
              </a:highlight>
            </a:endParaRPr>
          </a:p>
          <a:p>
            <a:pPr indent="0" lvl="0" marL="0" rtl="0" algn="l">
              <a:lnSpc>
                <a:spcPct val="115000"/>
              </a:lnSpc>
              <a:spcBef>
                <a:spcPts val="1000"/>
              </a:spcBef>
              <a:spcAft>
                <a:spcPts val="1000"/>
              </a:spcAft>
              <a:buNone/>
            </a:pPr>
            <a:r>
              <a:rPr lang="en-US"/>
              <a:t>Media queries are a</a:t>
            </a:r>
            <a:r>
              <a:rPr lang="en-US"/>
              <a:t>n important component of responsive design, which we will go over in detail during this lesson.</a:t>
            </a:r>
            <a:endParaRPr sz="2200"/>
          </a:p>
        </p:txBody>
      </p:sp>
      <p:sp>
        <p:nvSpPr>
          <p:cNvPr id="536" name="Google Shape;536;p56"/>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7"/>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V</a:t>
            </a:r>
            <a:r>
              <a:rPr lang="en-US"/>
              <a:t>iewport</a:t>
            </a:r>
            <a:endParaRPr/>
          </a:p>
        </p:txBody>
      </p:sp>
      <p:sp>
        <p:nvSpPr>
          <p:cNvPr id="543" name="Google Shape;543;p57"/>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44" name="Google Shape;544;p57"/>
          <p:cNvSpPr txBox="1"/>
          <p:nvPr>
            <p:ph idx="1" type="body"/>
          </p:nvPr>
        </p:nvSpPr>
        <p:spPr>
          <a:xfrm>
            <a:off x="698500" y="1720800"/>
            <a:ext cx="10915500" cy="45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rgbClr val="000000"/>
                </a:solidFill>
                <a:highlight>
                  <a:schemeClr val="lt1"/>
                </a:highlight>
              </a:rPr>
              <a:t>A viewport is the representation of the area in computer graphics that is currently being viewed by the user. In web browser terms, it refers to the part of the document that is currently visible in its window (or the screen, if the document is being viewed in full screen mode). Content outside of the </a:t>
            </a:r>
            <a:r>
              <a:rPr lang="en-US" sz="1700">
                <a:solidFill>
                  <a:srgbClr val="000000"/>
                </a:solidFill>
                <a:highlight>
                  <a:schemeClr val="lt1"/>
                </a:highlight>
              </a:rPr>
              <a:t>viewport</a:t>
            </a:r>
            <a:r>
              <a:rPr lang="en-US" sz="1700">
                <a:solidFill>
                  <a:srgbClr val="000000"/>
                </a:solidFill>
                <a:highlight>
                  <a:schemeClr val="lt1"/>
                </a:highlight>
              </a:rPr>
              <a:t> is not visible </a:t>
            </a:r>
            <a:r>
              <a:rPr lang="en-US" sz="1700">
                <a:solidFill>
                  <a:srgbClr val="000000"/>
                </a:solidFill>
                <a:highlight>
                  <a:schemeClr val="lt1"/>
                </a:highlight>
              </a:rPr>
              <a:t>on screen</a:t>
            </a:r>
            <a:r>
              <a:rPr lang="en-US" sz="1700">
                <a:solidFill>
                  <a:srgbClr val="000000"/>
                </a:solidFill>
                <a:highlight>
                  <a:schemeClr val="lt1"/>
                </a:highlight>
              </a:rPr>
              <a:t> until scrolled into view.</a:t>
            </a:r>
            <a:endParaRPr sz="1700">
              <a:solidFill>
                <a:srgbClr val="000000"/>
              </a:solidFill>
              <a:highlight>
                <a:schemeClr val="lt1"/>
              </a:highlight>
            </a:endParaRPr>
          </a:p>
          <a:p>
            <a:pPr indent="0" lvl="0" marL="0" rtl="0" algn="l">
              <a:spcBef>
                <a:spcPts val="1000"/>
              </a:spcBef>
              <a:spcAft>
                <a:spcPts val="0"/>
              </a:spcAft>
              <a:buNone/>
            </a:pPr>
            <a:r>
              <a:rPr lang="en-US" sz="1700">
                <a:solidFill>
                  <a:srgbClr val="000000"/>
                </a:solidFill>
                <a:highlight>
                  <a:schemeClr val="lt1"/>
                </a:highlight>
              </a:rPr>
              <a:t>The </a:t>
            </a:r>
            <a:r>
              <a:rPr lang="en-US" sz="1700" u="sng">
                <a:solidFill>
                  <a:schemeClr val="hlink"/>
                </a:solidFill>
                <a:highlight>
                  <a:schemeClr val="lt1"/>
                </a:highlight>
                <a:hlinkClick r:id="rId3"/>
              </a:rPr>
              <a:t>viewport meta tag</a:t>
            </a:r>
            <a:r>
              <a:rPr lang="en-US" sz="1700">
                <a:solidFill>
                  <a:srgbClr val="000000"/>
                </a:solidFill>
                <a:highlight>
                  <a:schemeClr val="lt1"/>
                </a:highlight>
              </a:rPr>
              <a:t> allows you to control the size and scale of the viewport, telling the browser how the page should be rendered. For example:</a:t>
            </a:r>
            <a:endParaRPr sz="1400">
              <a:solidFill>
                <a:srgbClr val="000000"/>
              </a:solidFill>
            </a:endParaRPr>
          </a:p>
          <a:p>
            <a:pPr indent="457200" lvl="0" marL="0" marR="177800" rtl="0" algn="l">
              <a:spcBef>
                <a:spcPts val="1000"/>
              </a:spcBef>
              <a:spcAft>
                <a:spcPts val="0"/>
              </a:spcAft>
              <a:buNone/>
            </a:pPr>
            <a:r>
              <a:rPr lang="en-US" sz="1400">
                <a:solidFill>
                  <a:srgbClr val="000000"/>
                </a:solidFill>
                <a:latin typeface="Consolas"/>
                <a:ea typeface="Consolas"/>
                <a:cs typeface="Consolas"/>
                <a:sym typeface="Consolas"/>
              </a:rPr>
              <a:t>&lt;meta name="viewport" content="width=device-width, initial-scale=1"&gt;</a:t>
            </a:r>
            <a:endParaRPr sz="1400">
              <a:solidFill>
                <a:srgbClr val="000000"/>
              </a:solidFill>
              <a:latin typeface="Consolas"/>
              <a:ea typeface="Consolas"/>
              <a:cs typeface="Consolas"/>
              <a:sym typeface="Consolas"/>
            </a:endParaRPr>
          </a:p>
          <a:p>
            <a:pPr indent="0" lvl="0" marL="0" marR="177800" rtl="0" algn="l">
              <a:spcBef>
                <a:spcPts val="1000"/>
              </a:spcBef>
              <a:spcAft>
                <a:spcPts val="0"/>
              </a:spcAft>
              <a:buNone/>
            </a:pPr>
            <a:r>
              <a:rPr lang="en-US" sz="1700">
                <a:solidFill>
                  <a:srgbClr val="000000"/>
                </a:solidFill>
              </a:rPr>
              <a:t>Pages optimized for a variety of devices must include a meta viewport tag in the head of the document. A meta viewport tag gives the browser instructions on how to control the page's dimensions and scaling:</a:t>
            </a:r>
            <a:endParaRPr sz="1700">
              <a:solidFill>
                <a:srgbClr val="000000"/>
              </a:solidFill>
            </a:endParaRPr>
          </a:p>
          <a:p>
            <a:pPr indent="-330200" lvl="0" marL="457200" marR="177800" rtl="0" algn="l">
              <a:spcBef>
                <a:spcPts val="1000"/>
              </a:spcBef>
              <a:spcAft>
                <a:spcPts val="0"/>
              </a:spcAft>
              <a:buClr>
                <a:srgbClr val="FF9900"/>
              </a:buClr>
              <a:buSzPts val="1600"/>
              <a:buFont typeface="Century Gothic"/>
              <a:buChar char="❖"/>
            </a:pPr>
            <a:r>
              <a:rPr lang="en-US" sz="1600">
                <a:solidFill>
                  <a:srgbClr val="000000"/>
                </a:solidFill>
              </a:rPr>
              <a:t>The </a:t>
            </a:r>
            <a:r>
              <a:rPr b="1" lang="en-US" sz="1600">
                <a:solidFill>
                  <a:srgbClr val="000000"/>
                </a:solidFill>
                <a:latin typeface="Consolas"/>
                <a:ea typeface="Consolas"/>
                <a:cs typeface="Consolas"/>
                <a:sym typeface="Consolas"/>
              </a:rPr>
              <a:t>width=device-width</a:t>
            </a:r>
            <a:r>
              <a:rPr lang="en-US" sz="1600">
                <a:solidFill>
                  <a:srgbClr val="000000"/>
                </a:solidFill>
              </a:rPr>
              <a:t> tells the browser to match the width of the device visiting the site (device-independent pixels).</a:t>
            </a:r>
            <a:endParaRPr sz="1600">
              <a:solidFill>
                <a:srgbClr val="000000"/>
              </a:solidFill>
            </a:endParaRPr>
          </a:p>
          <a:p>
            <a:pPr indent="-330200" lvl="0" marL="457200" marR="177800" rtl="0" algn="l">
              <a:spcBef>
                <a:spcPts val="1000"/>
              </a:spcBef>
              <a:spcAft>
                <a:spcPts val="1000"/>
              </a:spcAft>
              <a:buClr>
                <a:srgbClr val="FF9900"/>
              </a:buClr>
              <a:buSzPts val="1600"/>
              <a:buChar char="❖"/>
            </a:pPr>
            <a:r>
              <a:rPr lang="en-US" sz="1600">
                <a:solidFill>
                  <a:srgbClr val="000000"/>
                </a:solidFill>
              </a:rPr>
              <a:t>The </a:t>
            </a:r>
            <a:r>
              <a:rPr b="1" lang="en-US" sz="1600">
                <a:solidFill>
                  <a:srgbClr val="000000"/>
                </a:solidFill>
                <a:latin typeface="Consolas"/>
                <a:ea typeface="Consolas"/>
                <a:cs typeface="Consolas"/>
                <a:sym typeface="Consolas"/>
              </a:rPr>
              <a:t>initial-scale=1</a:t>
            </a:r>
            <a:r>
              <a:rPr lang="en-US" sz="1600">
                <a:solidFill>
                  <a:srgbClr val="000000"/>
                </a:solidFill>
              </a:rPr>
              <a:t> tells the browser to set a 1:1 relationship between CSS pixels and device-independent pixels. This is due to multiple devices having different screen sizes and resolutions. It also disables user scaling. Other options for scale include: </a:t>
            </a:r>
            <a:r>
              <a:rPr b="1" lang="en-US" sz="1600">
                <a:solidFill>
                  <a:srgbClr val="000000"/>
                </a:solidFill>
                <a:latin typeface="Consolas"/>
                <a:ea typeface="Consolas"/>
                <a:cs typeface="Consolas"/>
                <a:sym typeface="Consolas"/>
              </a:rPr>
              <a:t>minimum-scale</a:t>
            </a:r>
            <a:r>
              <a:rPr lang="en-US" sz="1600">
                <a:solidFill>
                  <a:srgbClr val="000000"/>
                </a:solidFill>
              </a:rPr>
              <a:t>, </a:t>
            </a:r>
            <a:r>
              <a:rPr b="1" lang="en-US" sz="1600">
                <a:solidFill>
                  <a:srgbClr val="000000"/>
                </a:solidFill>
                <a:latin typeface="Consolas"/>
                <a:ea typeface="Consolas"/>
                <a:cs typeface="Consolas"/>
                <a:sym typeface="Consolas"/>
              </a:rPr>
              <a:t>maximum-scale</a:t>
            </a:r>
            <a:r>
              <a:rPr lang="en-US" sz="1600">
                <a:solidFill>
                  <a:srgbClr val="000000"/>
                </a:solidFill>
              </a:rPr>
              <a:t>, and </a:t>
            </a:r>
            <a:r>
              <a:rPr b="1" lang="en-US" sz="1600">
                <a:solidFill>
                  <a:srgbClr val="000000"/>
                </a:solidFill>
                <a:latin typeface="Consolas"/>
                <a:ea typeface="Consolas"/>
                <a:cs typeface="Consolas"/>
                <a:sym typeface="Consolas"/>
              </a:rPr>
              <a:t>user-scalable</a:t>
            </a:r>
            <a:r>
              <a:rPr lang="en-US" sz="1600">
                <a:solidFill>
                  <a:srgbClr val="000000"/>
                </a:solidFill>
              </a:rPr>
              <a:t>.</a:t>
            </a:r>
            <a:endParaRPr sz="16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8"/>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US" sz="1800" u="sng">
                <a:solidFill>
                  <a:schemeClr val="hlink"/>
                </a:solidFill>
                <a:hlinkClick r:id="rId3"/>
              </a:rPr>
              <a:t>Media queries</a:t>
            </a:r>
            <a:r>
              <a:rPr lang="en-US" sz="1800">
                <a:solidFill>
                  <a:schemeClr val="accent2"/>
                </a:solidFill>
              </a:rPr>
              <a:t> are simple filters that can be applied to CSS styles. Styles declared inside of a media query will only be applied when that media query is met. This conditional application of CSS properties allows for powerful, adaptive, responsive design.</a:t>
            </a:r>
            <a:endParaRPr sz="1800">
              <a:solidFill>
                <a:schemeClr val="accent2"/>
              </a:solidFill>
            </a:endParaRPr>
          </a:p>
          <a:p>
            <a:pPr indent="0" lvl="0" marL="0" rtl="0" algn="l">
              <a:lnSpc>
                <a:spcPct val="115000"/>
              </a:lnSpc>
              <a:spcBef>
                <a:spcPts val="1000"/>
              </a:spcBef>
              <a:spcAft>
                <a:spcPts val="0"/>
              </a:spcAft>
              <a:buNone/>
            </a:pPr>
            <a:r>
              <a:rPr lang="en-US" sz="1800">
                <a:solidFill>
                  <a:schemeClr val="accent2"/>
                </a:solidFill>
              </a:rPr>
              <a:t>Media types used in media queries include:</a:t>
            </a:r>
            <a:endParaRPr sz="1800">
              <a:solidFill>
                <a:schemeClr val="accent2"/>
              </a:solidFill>
            </a:endParaRPr>
          </a:p>
          <a:p>
            <a:pPr indent="-342900" lvl="0" marL="457200" rtl="0" algn="l">
              <a:lnSpc>
                <a:spcPct val="115000"/>
              </a:lnSpc>
              <a:spcBef>
                <a:spcPts val="0"/>
              </a:spcBef>
              <a:spcAft>
                <a:spcPts val="0"/>
              </a:spcAft>
              <a:buClr>
                <a:srgbClr val="E69138"/>
              </a:buClr>
              <a:buSzPts val="1800"/>
              <a:buChar char="➢"/>
            </a:pPr>
            <a:r>
              <a:rPr b="1" lang="en-US" sz="1800">
                <a:solidFill>
                  <a:schemeClr val="accent2"/>
                </a:solidFill>
                <a:latin typeface="Consolas"/>
                <a:ea typeface="Consolas"/>
                <a:cs typeface="Consolas"/>
                <a:sym typeface="Consolas"/>
              </a:rPr>
              <a:t>all</a:t>
            </a:r>
            <a:r>
              <a:rPr b="1" lang="en-US" sz="1800">
                <a:solidFill>
                  <a:schemeClr val="accent2"/>
                </a:solidFill>
              </a:rPr>
              <a:t>:</a:t>
            </a:r>
            <a:r>
              <a:rPr lang="en-US" sz="1800">
                <a:solidFill>
                  <a:schemeClr val="accent2"/>
                </a:solidFill>
              </a:rPr>
              <a:t> 	Suitable for all devices.</a:t>
            </a:r>
            <a:endParaRPr sz="1800">
              <a:solidFill>
                <a:schemeClr val="accent2"/>
              </a:solidFill>
            </a:endParaRPr>
          </a:p>
          <a:p>
            <a:pPr indent="-342900" lvl="0" marL="457200" rtl="0" algn="l">
              <a:lnSpc>
                <a:spcPct val="115000"/>
              </a:lnSpc>
              <a:spcBef>
                <a:spcPts val="0"/>
              </a:spcBef>
              <a:spcAft>
                <a:spcPts val="0"/>
              </a:spcAft>
              <a:buClr>
                <a:srgbClr val="E69138"/>
              </a:buClr>
              <a:buSzPts val="1800"/>
              <a:buChar char="➢"/>
            </a:pPr>
            <a:r>
              <a:rPr b="1" lang="en-US" sz="1800">
                <a:solidFill>
                  <a:schemeClr val="accent2"/>
                </a:solidFill>
                <a:latin typeface="Consolas"/>
                <a:ea typeface="Consolas"/>
                <a:cs typeface="Consolas"/>
                <a:sym typeface="Consolas"/>
              </a:rPr>
              <a:t>print</a:t>
            </a:r>
            <a:r>
              <a:rPr b="1" lang="en-US" sz="1800">
                <a:solidFill>
                  <a:schemeClr val="accent2"/>
                </a:solidFill>
              </a:rPr>
              <a:t>:</a:t>
            </a:r>
            <a:r>
              <a:rPr lang="en-US" sz="1800">
                <a:solidFill>
                  <a:schemeClr val="accent2"/>
                </a:solidFill>
              </a:rPr>
              <a:t> 	Intended for paged material and documents viewed on a screen in print-preview mode.</a:t>
            </a:r>
            <a:endParaRPr sz="1800">
              <a:solidFill>
                <a:schemeClr val="accent2"/>
              </a:solidFill>
            </a:endParaRPr>
          </a:p>
          <a:p>
            <a:pPr indent="-342900" lvl="0" marL="457200" rtl="0" algn="l">
              <a:lnSpc>
                <a:spcPct val="115000"/>
              </a:lnSpc>
              <a:spcBef>
                <a:spcPts val="0"/>
              </a:spcBef>
              <a:spcAft>
                <a:spcPts val="0"/>
              </a:spcAft>
              <a:buClr>
                <a:srgbClr val="E69138"/>
              </a:buClr>
              <a:buSzPts val="1800"/>
              <a:buChar char="➢"/>
            </a:pPr>
            <a:r>
              <a:rPr b="1" lang="en-US" sz="1800">
                <a:solidFill>
                  <a:schemeClr val="accent2"/>
                </a:solidFill>
                <a:latin typeface="Consolas"/>
                <a:ea typeface="Consolas"/>
                <a:cs typeface="Consolas"/>
                <a:sym typeface="Consolas"/>
              </a:rPr>
              <a:t>screen</a:t>
            </a:r>
            <a:r>
              <a:rPr b="1" lang="en-US" sz="1800">
                <a:solidFill>
                  <a:schemeClr val="accent2"/>
                </a:solidFill>
              </a:rPr>
              <a:t>:</a:t>
            </a:r>
            <a:r>
              <a:rPr lang="en-US" sz="1800">
                <a:solidFill>
                  <a:schemeClr val="accent2"/>
                </a:solidFill>
              </a:rPr>
              <a:t> 	Intended primarily for screens.</a:t>
            </a:r>
            <a:endParaRPr sz="1800">
              <a:solidFill>
                <a:schemeClr val="accent2"/>
              </a:solidFill>
            </a:endParaRPr>
          </a:p>
          <a:p>
            <a:pPr indent="-342900" lvl="0" marL="457200" rtl="0" algn="l">
              <a:lnSpc>
                <a:spcPct val="115000"/>
              </a:lnSpc>
              <a:spcBef>
                <a:spcPts val="0"/>
              </a:spcBef>
              <a:spcAft>
                <a:spcPts val="0"/>
              </a:spcAft>
              <a:buClr>
                <a:srgbClr val="E69138"/>
              </a:buClr>
              <a:buSzPts val="1800"/>
              <a:buChar char="➢"/>
            </a:pPr>
            <a:r>
              <a:rPr b="1" lang="en-US" sz="1800">
                <a:solidFill>
                  <a:schemeClr val="accent2"/>
                </a:solidFill>
                <a:latin typeface="Consolas"/>
                <a:ea typeface="Consolas"/>
                <a:cs typeface="Consolas"/>
                <a:sym typeface="Consolas"/>
              </a:rPr>
              <a:t>speech</a:t>
            </a:r>
            <a:r>
              <a:rPr b="1" lang="en-US" sz="1800">
                <a:solidFill>
                  <a:schemeClr val="accent2"/>
                </a:solidFill>
              </a:rPr>
              <a:t>:</a:t>
            </a:r>
            <a:r>
              <a:rPr lang="en-US" sz="1800">
                <a:solidFill>
                  <a:schemeClr val="accent2"/>
                </a:solidFill>
              </a:rPr>
              <a:t> 	Intended for speech synthesizers.</a:t>
            </a:r>
            <a:endParaRPr sz="1800">
              <a:solidFill>
                <a:schemeClr val="accent2"/>
              </a:solidFill>
            </a:endParaRPr>
          </a:p>
          <a:p>
            <a:pPr indent="0" lvl="0" marL="0" rtl="0" algn="l">
              <a:lnSpc>
                <a:spcPct val="115000"/>
              </a:lnSpc>
              <a:spcBef>
                <a:spcPts val="0"/>
              </a:spcBef>
              <a:spcAft>
                <a:spcPts val="0"/>
              </a:spcAft>
              <a:buNone/>
            </a:pPr>
            <a:r>
              <a:t/>
            </a:r>
            <a:endParaRPr sz="1800">
              <a:solidFill>
                <a:schemeClr val="accent2"/>
              </a:solidFill>
            </a:endParaRPr>
          </a:p>
          <a:p>
            <a:pPr indent="0" lvl="0" marL="0" rtl="0" algn="l">
              <a:lnSpc>
                <a:spcPct val="115000"/>
              </a:lnSpc>
              <a:spcBef>
                <a:spcPts val="0"/>
              </a:spcBef>
              <a:spcAft>
                <a:spcPts val="0"/>
              </a:spcAft>
              <a:buNone/>
            </a:pPr>
            <a:r>
              <a:rPr b="1" lang="en-US" sz="1800">
                <a:solidFill>
                  <a:srgbClr val="0A0A23"/>
                </a:solidFill>
              </a:rPr>
              <a:t>The basic syntax for writing a media query in CSS is:</a:t>
            </a:r>
            <a:endParaRPr b="1" sz="1800">
              <a:solidFill>
                <a:srgbClr val="0A0A23"/>
              </a:solidFill>
            </a:endParaRPr>
          </a:p>
          <a:p>
            <a:pPr indent="0" lvl="0" marL="0" rtl="0" algn="l">
              <a:spcBef>
                <a:spcPts val="1000"/>
              </a:spcBef>
              <a:spcAft>
                <a:spcPts val="0"/>
              </a:spcAft>
              <a:buNone/>
            </a:pPr>
            <a:r>
              <a:rPr lang="en-US" sz="1800">
                <a:solidFill>
                  <a:srgbClr val="0077AA"/>
                </a:solidFill>
                <a:latin typeface="Consolas"/>
                <a:ea typeface="Consolas"/>
                <a:cs typeface="Consolas"/>
                <a:sym typeface="Consolas"/>
              </a:rPr>
              <a:t>@media media-type </a:t>
            </a:r>
            <a:r>
              <a:rPr lang="en-US" sz="1800">
                <a:solidFill>
                  <a:srgbClr val="999999"/>
                </a:solidFill>
                <a:latin typeface="Consolas"/>
                <a:ea typeface="Consolas"/>
                <a:cs typeface="Consolas"/>
                <a:sym typeface="Consolas"/>
              </a:rPr>
              <a:t>(</a:t>
            </a:r>
            <a:r>
              <a:rPr lang="en-US" sz="1800">
                <a:solidFill>
                  <a:srgbClr val="0077AA"/>
                </a:solidFill>
                <a:latin typeface="Consolas"/>
                <a:ea typeface="Consolas"/>
                <a:cs typeface="Consolas"/>
                <a:sym typeface="Consolas"/>
              </a:rPr>
              <a:t>media-feature</a:t>
            </a:r>
            <a:r>
              <a:rPr lang="en-US" sz="1800">
                <a:solidFill>
                  <a:srgbClr val="999999"/>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en-US" sz="1800">
                <a:solidFill>
                  <a:srgbClr val="708090"/>
                </a:solidFill>
                <a:latin typeface="Consolas"/>
                <a:ea typeface="Consolas"/>
                <a:cs typeface="Consolas"/>
                <a:sym typeface="Consolas"/>
              </a:rPr>
              <a:t>   /* Styles go here.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en-US" sz="1800">
                <a:solidFill>
                  <a:srgbClr val="999999"/>
                </a:solidFill>
                <a:latin typeface="Consolas"/>
                <a:ea typeface="Consolas"/>
                <a:cs typeface="Consolas"/>
                <a:sym typeface="Consolas"/>
              </a:rPr>
              <a:t>}</a:t>
            </a:r>
            <a:endParaRPr sz="1800"/>
          </a:p>
        </p:txBody>
      </p:sp>
      <p:sp>
        <p:nvSpPr>
          <p:cNvPr id="551" name="Google Shape;551;p58"/>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Media Query: Overview</a:t>
            </a:r>
            <a:endParaRPr/>
          </a:p>
        </p:txBody>
      </p:sp>
      <p:sp>
        <p:nvSpPr>
          <p:cNvPr id="552" name="Google Shape;552;p58"/>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553" name="Google Shape;553;p58"/>
          <p:cNvPicPr preferRelativeResize="0"/>
          <p:nvPr/>
        </p:nvPicPr>
        <p:blipFill>
          <a:blip r:embed="rId4">
            <a:alphaModFix/>
          </a:blip>
          <a:stretch>
            <a:fillRect/>
          </a:stretch>
        </p:blipFill>
        <p:spPr>
          <a:xfrm flipH="1">
            <a:off x="8015738" y="3800213"/>
            <a:ext cx="3324225" cy="2447925"/>
          </a:xfrm>
          <a:prstGeom prst="rect">
            <a:avLst/>
          </a:prstGeom>
          <a:noFill/>
          <a:ln>
            <a:noFill/>
          </a:ln>
        </p:spPr>
      </p:pic>
      <p:sp>
        <p:nvSpPr>
          <p:cNvPr id="554" name="Google Shape;554;p58"/>
          <p:cNvSpPr txBox="1"/>
          <p:nvPr/>
        </p:nvSpPr>
        <p:spPr>
          <a:xfrm>
            <a:off x="8015750" y="6248100"/>
            <a:ext cx="3324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solidFill>
                  <a:schemeClr val="dk2"/>
                </a:solidFill>
              </a:rPr>
              <a:t>Source: Wikimedia Commons</a:t>
            </a:r>
            <a:endParaRPr sz="10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9"/>
          <p:cNvSpPr txBox="1"/>
          <p:nvPr>
            <p:ph type="title"/>
          </p:nvPr>
        </p:nvSpPr>
        <p:spPr>
          <a:xfrm>
            <a:off x="583567" y="8338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Media Query: Syntax</a:t>
            </a:r>
            <a:endParaRPr/>
          </a:p>
        </p:txBody>
      </p:sp>
      <p:sp>
        <p:nvSpPr>
          <p:cNvPr id="561" name="Google Shape;561;p59"/>
          <p:cNvSpPr txBox="1"/>
          <p:nvPr>
            <p:ph idx="1" type="body"/>
          </p:nvPr>
        </p:nvSpPr>
        <p:spPr>
          <a:xfrm>
            <a:off x="675200" y="1540975"/>
            <a:ext cx="10915500" cy="50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0077AA"/>
                </a:solidFill>
                <a:latin typeface="Consolas"/>
                <a:ea typeface="Consolas"/>
                <a:cs typeface="Consolas"/>
                <a:sym typeface="Consolas"/>
              </a:rPr>
              <a:t>@media media-type </a:t>
            </a:r>
            <a:r>
              <a:rPr lang="en-US" sz="1400">
                <a:solidFill>
                  <a:srgbClr val="999999"/>
                </a:solidFill>
                <a:latin typeface="Consolas"/>
                <a:ea typeface="Consolas"/>
                <a:cs typeface="Consolas"/>
                <a:sym typeface="Consolas"/>
              </a:rPr>
              <a:t>(</a:t>
            </a:r>
            <a:r>
              <a:rPr lang="en-US" sz="1400">
                <a:solidFill>
                  <a:srgbClr val="0077AA"/>
                </a:solidFill>
                <a:latin typeface="Consolas"/>
                <a:ea typeface="Consolas"/>
                <a:cs typeface="Consolas"/>
                <a:sym typeface="Consolas"/>
              </a:rPr>
              <a:t>media-feature</a:t>
            </a:r>
            <a:r>
              <a:rPr lang="en-US" sz="1400">
                <a:solidFill>
                  <a:srgbClr val="999999"/>
                </a:solidFill>
                <a:latin typeface="Consolas"/>
                <a:ea typeface="Consolas"/>
                <a:cs typeface="Consolas"/>
                <a:sym typeface="Consolas"/>
              </a:rPr>
              <a:t>) {</a:t>
            </a:r>
            <a:endParaRPr sz="1400">
              <a:solidFill>
                <a:srgbClr val="000000"/>
              </a:solidFill>
              <a:latin typeface="Consolas"/>
              <a:ea typeface="Consolas"/>
              <a:cs typeface="Consolas"/>
              <a:sym typeface="Consolas"/>
            </a:endParaRPr>
          </a:p>
          <a:p>
            <a:pPr indent="0" lvl="0" marL="0" rtl="0" algn="l">
              <a:spcBef>
                <a:spcPts val="0"/>
              </a:spcBef>
              <a:spcAft>
                <a:spcPts val="0"/>
              </a:spcAft>
              <a:buNone/>
            </a:pPr>
            <a:r>
              <a:rPr lang="en-US" sz="1400">
                <a:solidFill>
                  <a:srgbClr val="708090"/>
                </a:solidFill>
                <a:latin typeface="Consolas"/>
                <a:ea typeface="Consolas"/>
                <a:cs typeface="Consolas"/>
                <a:sym typeface="Consolas"/>
              </a:rPr>
              <a:t>   /* Styles go here. */</a:t>
            </a:r>
            <a:endParaRPr sz="1400">
              <a:solidFill>
                <a:srgbClr val="000000"/>
              </a:solidFill>
              <a:latin typeface="Consolas"/>
              <a:ea typeface="Consolas"/>
              <a:cs typeface="Consolas"/>
              <a:sym typeface="Consolas"/>
            </a:endParaRPr>
          </a:p>
          <a:p>
            <a:pPr indent="0" lvl="0" marL="0" rtl="0" algn="l">
              <a:spcBef>
                <a:spcPts val="0"/>
              </a:spcBef>
              <a:spcAft>
                <a:spcPts val="0"/>
              </a:spcAft>
              <a:buNone/>
            </a:pPr>
            <a:r>
              <a:rPr lang="en-US" sz="1400">
                <a:solidFill>
                  <a:srgbClr val="999999"/>
                </a:solidFill>
                <a:latin typeface="Consolas"/>
                <a:ea typeface="Consolas"/>
                <a:cs typeface="Consolas"/>
                <a:sym typeface="Consolas"/>
              </a:rPr>
              <a:t>}</a:t>
            </a:r>
            <a:endParaRPr sz="1400">
              <a:solidFill>
                <a:srgbClr val="999999"/>
              </a:solidFill>
              <a:latin typeface="Consolas"/>
              <a:ea typeface="Consolas"/>
              <a:cs typeface="Consolas"/>
              <a:sym typeface="Consolas"/>
            </a:endParaRPr>
          </a:p>
          <a:p>
            <a:pPr indent="0" lvl="0" marL="0" rtl="0" algn="l">
              <a:lnSpc>
                <a:spcPct val="115000"/>
              </a:lnSpc>
              <a:spcBef>
                <a:spcPts val="1000"/>
              </a:spcBef>
              <a:spcAft>
                <a:spcPts val="0"/>
              </a:spcAft>
              <a:buNone/>
            </a:pPr>
            <a:r>
              <a:rPr lang="en-US" sz="1700">
                <a:solidFill>
                  <a:srgbClr val="080808"/>
                </a:solidFill>
                <a:highlight>
                  <a:srgbClr val="FFFFFF"/>
                </a:highlight>
              </a:rPr>
              <a:t>Here we will look at this syntax in more detail:</a:t>
            </a:r>
            <a:endParaRPr sz="1700">
              <a:solidFill>
                <a:srgbClr val="080808"/>
              </a:solidFill>
              <a:highlight>
                <a:srgbClr val="FFFFFF"/>
              </a:highlight>
            </a:endParaRPr>
          </a:p>
          <a:p>
            <a:pPr indent="-336550" lvl="0" marL="457200" rtl="0" algn="l">
              <a:lnSpc>
                <a:spcPct val="115000"/>
              </a:lnSpc>
              <a:spcBef>
                <a:spcPts val="1000"/>
              </a:spcBef>
              <a:spcAft>
                <a:spcPts val="0"/>
              </a:spcAft>
              <a:buClr>
                <a:schemeClr val="accent4"/>
              </a:buClr>
              <a:buSzPts val="1700"/>
              <a:buChar char="➢"/>
            </a:pPr>
            <a:r>
              <a:rPr b="1" lang="en-US" sz="1700">
                <a:solidFill>
                  <a:srgbClr val="080808"/>
                </a:solidFill>
                <a:highlight>
                  <a:srgbClr val="FFFFFF"/>
                </a:highlight>
                <a:latin typeface="Consolas"/>
                <a:ea typeface="Consolas"/>
                <a:cs typeface="Consolas"/>
                <a:sym typeface="Consolas"/>
              </a:rPr>
              <a:t>@media</a:t>
            </a:r>
            <a:r>
              <a:rPr lang="en-US" sz="1700">
                <a:solidFill>
                  <a:srgbClr val="080808"/>
                </a:solidFill>
                <a:highlight>
                  <a:srgbClr val="FFFFFF"/>
                </a:highlight>
              </a:rPr>
              <a:t> is a type of </a:t>
            </a:r>
            <a:r>
              <a:rPr i="1" lang="en-US" sz="1700">
                <a:solidFill>
                  <a:srgbClr val="080808"/>
                </a:solidFill>
                <a:highlight>
                  <a:srgbClr val="FFFFFF"/>
                </a:highlight>
              </a:rPr>
              <a:t>at-rule</a:t>
            </a:r>
            <a:r>
              <a:rPr lang="en-US" sz="1700">
                <a:solidFill>
                  <a:srgbClr val="080808"/>
                </a:solidFill>
                <a:highlight>
                  <a:srgbClr val="FFFFFF"/>
                </a:highlight>
              </a:rPr>
              <a:t> in CSS. These rules dictate what the CSS will look like based on conditions.</a:t>
            </a:r>
            <a:endParaRPr sz="1700">
              <a:solidFill>
                <a:srgbClr val="080808"/>
              </a:solidFill>
              <a:highlight>
                <a:srgbClr val="FFFFFF"/>
              </a:highlight>
            </a:endParaRPr>
          </a:p>
          <a:p>
            <a:pPr indent="-336550" lvl="0" marL="457200" rtl="0" algn="l">
              <a:lnSpc>
                <a:spcPct val="115000"/>
              </a:lnSpc>
              <a:spcBef>
                <a:spcPts val="1000"/>
              </a:spcBef>
              <a:spcAft>
                <a:spcPts val="0"/>
              </a:spcAft>
              <a:buClr>
                <a:schemeClr val="accent4"/>
              </a:buClr>
              <a:buSzPts val="1700"/>
              <a:buChar char="➢"/>
            </a:pPr>
            <a:r>
              <a:rPr b="1" lang="en-US" sz="1700">
                <a:solidFill>
                  <a:srgbClr val="080808"/>
                </a:solidFill>
                <a:highlight>
                  <a:srgbClr val="FFFFFF"/>
                </a:highlight>
                <a:latin typeface="Consolas"/>
                <a:ea typeface="Consolas"/>
                <a:cs typeface="Consolas"/>
                <a:sym typeface="Consolas"/>
              </a:rPr>
              <a:t>media-type</a:t>
            </a:r>
            <a:r>
              <a:rPr lang="en-US" sz="1700">
                <a:solidFill>
                  <a:srgbClr val="080808"/>
                </a:solidFill>
                <a:highlight>
                  <a:srgbClr val="FFFFFF"/>
                </a:highlight>
              </a:rPr>
              <a:t> refers to the category of media for the device. The different media types include </a:t>
            </a:r>
            <a:r>
              <a:rPr b="1" lang="en-US" sz="1700">
                <a:solidFill>
                  <a:srgbClr val="080808"/>
                </a:solidFill>
                <a:highlight>
                  <a:srgbClr val="FFFFFF"/>
                </a:highlight>
                <a:latin typeface="Consolas"/>
                <a:ea typeface="Consolas"/>
                <a:cs typeface="Consolas"/>
                <a:sym typeface="Consolas"/>
              </a:rPr>
              <a:t>all</a:t>
            </a:r>
            <a:r>
              <a:rPr lang="en-US" sz="1700">
                <a:solidFill>
                  <a:srgbClr val="080808"/>
                </a:solidFill>
                <a:highlight>
                  <a:srgbClr val="FFFFFF"/>
                </a:highlight>
              </a:rPr>
              <a:t>, </a:t>
            </a:r>
            <a:r>
              <a:rPr b="1" lang="en-US" sz="1700">
                <a:solidFill>
                  <a:srgbClr val="080808"/>
                </a:solidFill>
                <a:highlight>
                  <a:srgbClr val="FFFFFF"/>
                </a:highlight>
                <a:latin typeface="Consolas"/>
                <a:ea typeface="Consolas"/>
                <a:cs typeface="Consolas"/>
                <a:sym typeface="Consolas"/>
              </a:rPr>
              <a:t>print</a:t>
            </a:r>
            <a:r>
              <a:rPr lang="en-US" sz="1700">
                <a:solidFill>
                  <a:srgbClr val="080808"/>
                </a:solidFill>
                <a:highlight>
                  <a:srgbClr val="FFFFFF"/>
                </a:highlight>
              </a:rPr>
              <a:t>, </a:t>
            </a:r>
            <a:r>
              <a:rPr b="1" lang="en-US" sz="1700">
                <a:solidFill>
                  <a:srgbClr val="080808"/>
                </a:solidFill>
                <a:highlight>
                  <a:srgbClr val="FFFFFF"/>
                </a:highlight>
                <a:latin typeface="Consolas"/>
                <a:ea typeface="Consolas"/>
                <a:cs typeface="Consolas"/>
                <a:sym typeface="Consolas"/>
              </a:rPr>
              <a:t>screen</a:t>
            </a:r>
            <a:r>
              <a:rPr lang="en-US" sz="1700">
                <a:solidFill>
                  <a:srgbClr val="080808"/>
                </a:solidFill>
                <a:highlight>
                  <a:srgbClr val="FFFFFF"/>
                </a:highlight>
              </a:rPr>
              <a:t> and </a:t>
            </a:r>
            <a:r>
              <a:rPr b="1" lang="en-US" sz="1700">
                <a:solidFill>
                  <a:srgbClr val="080808"/>
                </a:solidFill>
                <a:highlight>
                  <a:srgbClr val="FFFFFF"/>
                </a:highlight>
                <a:latin typeface="Consolas"/>
                <a:ea typeface="Consolas"/>
                <a:cs typeface="Consolas"/>
                <a:sym typeface="Consolas"/>
              </a:rPr>
              <a:t>speech</a:t>
            </a:r>
            <a:r>
              <a:rPr lang="en-US" sz="1700">
                <a:solidFill>
                  <a:srgbClr val="080808"/>
                </a:solidFill>
                <a:highlight>
                  <a:srgbClr val="FFFFFF"/>
                </a:highlight>
              </a:rPr>
              <a:t>, as shown on the previous slide. </a:t>
            </a:r>
            <a:r>
              <a:rPr b="1" lang="en-US" sz="1700">
                <a:solidFill>
                  <a:srgbClr val="080808"/>
                </a:solidFill>
                <a:highlight>
                  <a:schemeClr val="lt1"/>
                </a:highlight>
                <a:latin typeface="Consolas"/>
                <a:ea typeface="Consolas"/>
                <a:cs typeface="Consolas"/>
                <a:sym typeface="Consolas"/>
              </a:rPr>
              <a:t>media-type</a:t>
            </a:r>
            <a:r>
              <a:rPr lang="en-US" sz="1700">
                <a:solidFill>
                  <a:srgbClr val="080808"/>
                </a:solidFill>
                <a:highlight>
                  <a:schemeClr val="lt1"/>
                </a:highlight>
              </a:rPr>
              <a:t> is optional, and the </a:t>
            </a:r>
            <a:r>
              <a:rPr b="1" lang="en-US" sz="1700">
                <a:solidFill>
                  <a:srgbClr val="080808"/>
                </a:solidFill>
                <a:highlight>
                  <a:schemeClr val="lt1"/>
                </a:highlight>
                <a:latin typeface="Consolas"/>
                <a:ea typeface="Consolas"/>
                <a:cs typeface="Consolas"/>
                <a:sym typeface="Consolas"/>
              </a:rPr>
              <a:t>all</a:t>
            </a:r>
            <a:r>
              <a:rPr lang="en-US" sz="1700">
                <a:solidFill>
                  <a:srgbClr val="080808"/>
                </a:solidFill>
                <a:highlight>
                  <a:schemeClr val="lt1"/>
                </a:highlight>
              </a:rPr>
              <a:t> type is implied.</a:t>
            </a:r>
            <a:endParaRPr sz="1700">
              <a:solidFill>
                <a:srgbClr val="080808"/>
              </a:solidFill>
              <a:highlight>
                <a:srgbClr val="FFFFFF"/>
              </a:highlight>
            </a:endParaRPr>
          </a:p>
          <a:p>
            <a:pPr indent="-336550" lvl="0" marL="457200" rtl="0" algn="l">
              <a:lnSpc>
                <a:spcPct val="115000"/>
              </a:lnSpc>
              <a:spcBef>
                <a:spcPts val="1000"/>
              </a:spcBef>
              <a:spcAft>
                <a:spcPts val="0"/>
              </a:spcAft>
              <a:buClr>
                <a:schemeClr val="accent4"/>
              </a:buClr>
              <a:buSzPts val="1700"/>
              <a:buChar char="➢"/>
            </a:pPr>
            <a:r>
              <a:rPr b="1" lang="en-US" sz="1700">
                <a:solidFill>
                  <a:srgbClr val="080808"/>
                </a:solidFill>
                <a:highlight>
                  <a:srgbClr val="FFFFFF"/>
                </a:highlight>
                <a:latin typeface="Consolas"/>
                <a:ea typeface="Consolas"/>
                <a:cs typeface="Consolas"/>
                <a:sym typeface="Consolas"/>
              </a:rPr>
              <a:t>media-feature</a:t>
            </a:r>
            <a:r>
              <a:rPr lang="en-US" sz="1700">
                <a:solidFill>
                  <a:srgbClr val="080808"/>
                </a:solidFill>
                <a:highlight>
                  <a:srgbClr val="FFFFFF"/>
                </a:highlight>
              </a:rPr>
              <a:t> section can include a wide variety of values for </a:t>
            </a:r>
            <a:r>
              <a:rPr lang="en-US" sz="1700">
                <a:solidFill>
                  <a:srgbClr val="080808"/>
                </a:solidFill>
                <a:highlight>
                  <a:srgbClr val="FFFFFF"/>
                </a:highlight>
              </a:rPr>
              <a:t>querying</a:t>
            </a:r>
            <a:r>
              <a:rPr lang="en-US" sz="1700">
                <a:solidFill>
                  <a:srgbClr val="080808"/>
                </a:solidFill>
                <a:highlight>
                  <a:srgbClr val="FFFFFF"/>
                </a:highlight>
              </a:rPr>
              <a:t> things like </a:t>
            </a:r>
            <a:r>
              <a:rPr b="1" lang="en-US" sz="1700">
                <a:solidFill>
                  <a:srgbClr val="080808"/>
                </a:solidFill>
                <a:highlight>
                  <a:srgbClr val="FFFFFF"/>
                </a:highlight>
                <a:latin typeface="Consolas"/>
                <a:ea typeface="Consolas"/>
                <a:cs typeface="Consolas"/>
                <a:sym typeface="Consolas"/>
              </a:rPr>
              <a:t>max-width</a:t>
            </a:r>
            <a:r>
              <a:rPr lang="en-US" sz="1700">
                <a:solidFill>
                  <a:srgbClr val="080808"/>
                </a:solidFill>
                <a:highlight>
                  <a:srgbClr val="FFFFFF"/>
                </a:highlight>
              </a:rPr>
              <a:t>, </a:t>
            </a:r>
            <a:r>
              <a:rPr b="1" lang="en-US" sz="1700">
                <a:solidFill>
                  <a:srgbClr val="080808"/>
                </a:solidFill>
                <a:highlight>
                  <a:srgbClr val="FFFFFF"/>
                </a:highlight>
                <a:latin typeface="Consolas"/>
                <a:ea typeface="Consolas"/>
                <a:cs typeface="Consolas"/>
                <a:sym typeface="Consolas"/>
              </a:rPr>
              <a:t>orientation</a:t>
            </a:r>
            <a:r>
              <a:rPr lang="en-US" sz="1700">
                <a:solidFill>
                  <a:srgbClr val="080808"/>
                </a:solidFill>
                <a:highlight>
                  <a:srgbClr val="FFFFFF"/>
                </a:highlight>
              </a:rPr>
              <a:t>, and much more. The most </a:t>
            </a:r>
            <a:r>
              <a:rPr lang="en-US" sz="1700">
                <a:solidFill>
                  <a:srgbClr val="080808"/>
                </a:solidFill>
                <a:highlight>
                  <a:srgbClr val="FFFFFF"/>
                </a:highlight>
              </a:rPr>
              <a:t>commonly queried features are:</a:t>
            </a:r>
            <a:endParaRPr sz="1700">
              <a:solidFill>
                <a:srgbClr val="080808"/>
              </a:solidFill>
              <a:highlight>
                <a:srgbClr val="FFFFFF"/>
              </a:highlight>
            </a:endParaRPr>
          </a:p>
          <a:p>
            <a:pPr indent="-323850" lvl="1" marL="914400" rtl="0" algn="l">
              <a:lnSpc>
                <a:spcPct val="115000"/>
              </a:lnSpc>
              <a:spcBef>
                <a:spcPts val="1000"/>
              </a:spcBef>
              <a:spcAft>
                <a:spcPts val="0"/>
              </a:spcAft>
              <a:buClr>
                <a:srgbClr val="FF9900"/>
              </a:buClr>
              <a:buSzPts val="1500"/>
              <a:buFont typeface="Century Gothic"/>
              <a:buChar char="○"/>
            </a:pPr>
            <a:r>
              <a:rPr b="1" lang="en-US" sz="1500">
                <a:solidFill>
                  <a:schemeClr val="accent2"/>
                </a:solidFill>
                <a:latin typeface="Consolas"/>
                <a:ea typeface="Consolas"/>
                <a:cs typeface="Consolas"/>
                <a:sym typeface="Consolas"/>
              </a:rPr>
              <a:t>min-width</a:t>
            </a:r>
            <a:r>
              <a:rPr b="1" lang="en-US" sz="1500">
                <a:solidFill>
                  <a:schemeClr val="accent2"/>
                </a:solidFill>
              </a:rPr>
              <a:t>:</a:t>
            </a:r>
            <a:r>
              <a:rPr lang="en-US" sz="1500">
                <a:solidFill>
                  <a:schemeClr val="accent2"/>
                </a:solidFill>
              </a:rPr>
              <a:t> Rules applied for any browser width greater than the value defined in the query.</a:t>
            </a:r>
            <a:endParaRPr sz="1500">
              <a:solidFill>
                <a:schemeClr val="accent2"/>
              </a:solidFill>
            </a:endParaRPr>
          </a:p>
          <a:p>
            <a:pPr indent="-323850" lvl="1" marL="914400" rtl="0" algn="l">
              <a:lnSpc>
                <a:spcPct val="115000"/>
              </a:lnSpc>
              <a:spcBef>
                <a:spcPts val="0"/>
              </a:spcBef>
              <a:spcAft>
                <a:spcPts val="0"/>
              </a:spcAft>
              <a:buClr>
                <a:srgbClr val="FF9900"/>
              </a:buClr>
              <a:buSzPts val="1500"/>
              <a:buFont typeface="Century Gothic"/>
              <a:buChar char="○"/>
            </a:pPr>
            <a:r>
              <a:rPr b="1" lang="en-US" sz="1500">
                <a:solidFill>
                  <a:schemeClr val="accent2"/>
                </a:solidFill>
                <a:latin typeface="Consolas"/>
                <a:ea typeface="Consolas"/>
                <a:cs typeface="Consolas"/>
                <a:sym typeface="Consolas"/>
              </a:rPr>
              <a:t>max-width</a:t>
            </a:r>
            <a:r>
              <a:rPr b="1" lang="en-US" sz="1500">
                <a:solidFill>
                  <a:schemeClr val="accent2"/>
                </a:solidFill>
              </a:rPr>
              <a:t>:</a:t>
            </a:r>
            <a:r>
              <a:rPr lang="en-US" sz="1500">
                <a:solidFill>
                  <a:schemeClr val="accent2"/>
                </a:solidFill>
              </a:rPr>
              <a:t> Rules applied for any browser width less than the value defined in the query.</a:t>
            </a:r>
            <a:endParaRPr sz="1500">
              <a:solidFill>
                <a:schemeClr val="accent2"/>
              </a:solidFill>
            </a:endParaRPr>
          </a:p>
          <a:p>
            <a:pPr indent="-323850" lvl="1" marL="914400" rtl="0" algn="l">
              <a:lnSpc>
                <a:spcPct val="115000"/>
              </a:lnSpc>
              <a:spcBef>
                <a:spcPts val="0"/>
              </a:spcBef>
              <a:spcAft>
                <a:spcPts val="0"/>
              </a:spcAft>
              <a:buClr>
                <a:srgbClr val="FF9900"/>
              </a:buClr>
              <a:buSzPts val="1500"/>
              <a:buFont typeface="Century Gothic"/>
              <a:buChar char="○"/>
            </a:pPr>
            <a:r>
              <a:rPr b="1" lang="en-US" sz="1500">
                <a:solidFill>
                  <a:schemeClr val="accent2"/>
                </a:solidFill>
                <a:latin typeface="Consolas"/>
                <a:ea typeface="Consolas"/>
                <a:cs typeface="Consolas"/>
                <a:sym typeface="Consolas"/>
              </a:rPr>
              <a:t>min-height</a:t>
            </a:r>
            <a:r>
              <a:rPr b="1" lang="en-US" sz="1500">
                <a:solidFill>
                  <a:schemeClr val="accent2"/>
                </a:solidFill>
              </a:rPr>
              <a:t>: </a:t>
            </a:r>
            <a:r>
              <a:rPr lang="en-US" sz="1500">
                <a:solidFill>
                  <a:schemeClr val="accent2"/>
                </a:solidFill>
              </a:rPr>
              <a:t>Rules applied for any browser height greater than the value defined in the query.</a:t>
            </a:r>
            <a:endParaRPr sz="1500">
              <a:solidFill>
                <a:schemeClr val="accent2"/>
              </a:solidFill>
            </a:endParaRPr>
          </a:p>
          <a:p>
            <a:pPr indent="-323850" lvl="1" marL="914400" rtl="0" algn="l">
              <a:lnSpc>
                <a:spcPct val="115000"/>
              </a:lnSpc>
              <a:spcBef>
                <a:spcPts val="0"/>
              </a:spcBef>
              <a:spcAft>
                <a:spcPts val="0"/>
              </a:spcAft>
              <a:buClr>
                <a:srgbClr val="FF9900"/>
              </a:buClr>
              <a:buSzPts val="1500"/>
              <a:buFont typeface="Century Gothic"/>
              <a:buChar char="○"/>
            </a:pPr>
            <a:r>
              <a:rPr b="1" lang="en-US" sz="1500">
                <a:solidFill>
                  <a:schemeClr val="accent2"/>
                </a:solidFill>
                <a:latin typeface="Consolas"/>
                <a:ea typeface="Consolas"/>
                <a:cs typeface="Consolas"/>
                <a:sym typeface="Consolas"/>
              </a:rPr>
              <a:t>max-height</a:t>
            </a:r>
            <a:r>
              <a:rPr b="1" lang="en-US" sz="1500">
                <a:solidFill>
                  <a:schemeClr val="accent2"/>
                </a:solidFill>
              </a:rPr>
              <a:t>: </a:t>
            </a:r>
            <a:r>
              <a:rPr lang="en-US" sz="1500">
                <a:solidFill>
                  <a:schemeClr val="accent2"/>
                </a:solidFill>
              </a:rPr>
              <a:t>Rules applied for any browser height less than the value defined in the query.</a:t>
            </a:r>
            <a:endParaRPr sz="1500">
              <a:solidFill>
                <a:schemeClr val="accent2"/>
              </a:solidFill>
            </a:endParaRPr>
          </a:p>
          <a:p>
            <a:pPr indent="-323850" lvl="1" marL="914400" rtl="0" algn="l">
              <a:lnSpc>
                <a:spcPct val="115000"/>
              </a:lnSpc>
              <a:spcBef>
                <a:spcPts val="0"/>
              </a:spcBef>
              <a:spcAft>
                <a:spcPts val="0"/>
              </a:spcAft>
              <a:buClr>
                <a:srgbClr val="FF9900"/>
              </a:buClr>
              <a:buSzPts val="1500"/>
              <a:buFont typeface="Century Gothic"/>
              <a:buChar char="○"/>
            </a:pPr>
            <a:r>
              <a:rPr b="1" lang="en-US" sz="1500">
                <a:solidFill>
                  <a:schemeClr val="accent2"/>
                </a:solidFill>
                <a:latin typeface="Consolas"/>
                <a:ea typeface="Consolas"/>
                <a:cs typeface="Consolas"/>
                <a:sym typeface="Consolas"/>
              </a:rPr>
              <a:t>orientation=portrait</a:t>
            </a:r>
            <a:r>
              <a:rPr b="1" lang="en-US" sz="1500">
                <a:solidFill>
                  <a:schemeClr val="accent2"/>
                </a:solidFill>
              </a:rPr>
              <a:t>:</a:t>
            </a:r>
            <a:r>
              <a:rPr lang="en-US" sz="1500">
                <a:solidFill>
                  <a:schemeClr val="accent2"/>
                </a:solidFill>
              </a:rPr>
              <a:t> Rules applied for any browser where the height is greater than or equal to the width.</a:t>
            </a:r>
            <a:endParaRPr sz="1500">
              <a:solidFill>
                <a:schemeClr val="accent2"/>
              </a:solidFill>
            </a:endParaRPr>
          </a:p>
          <a:p>
            <a:pPr indent="-323850" lvl="1" marL="914400" rtl="0" algn="l">
              <a:lnSpc>
                <a:spcPct val="115000"/>
              </a:lnSpc>
              <a:spcBef>
                <a:spcPts val="0"/>
              </a:spcBef>
              <a:spcAft>
                <a:spcPts val="0"/>
              </a:spcAft>
              <a:buClr>
                <a:srgbClr val="FF9900"/>
              </a:buClr>
              <a:buSzPts val="1500"/>
              <a:buFont typeface="Century Gothic"/>
              <a:buChar char="○"/>
            </a:pPr>
            <a:r>
              <a:rPr b="1" lang="en-US" sz="1500">
                <a:solidFill>
                  <a:schemeClr val="accent2"/>
                </a:solidFill>
                <a:latin typeface="Consolas"/>
                <a:ea typeface="Consolas"/>
                <a:cs typeface="Consolas"/>
                <a:sym typeface="Consolas"/>
              </a:rPr>
              <a:t>orientation=landscape</a:t>
            </a:r>
            <a:r>
              <a:rPr b="1" lang="en-US" sz="1500">
                <a:solidFill>
                  <a:schemeClr val="accent2"/>
                </a:solidFill>
              </a:rPr>
              <a:t>:</a:t>
            </a:r>
            <a:r>
              <a:rPr lang="en-US" sz="1500">
                <a:solidFill>
                  <a:schemeClr val="accent2"/>
                </a:solidFill>
              </a:rPr>
              <a:t> Rules for any browser where the width is greater than the height.</a:t>
            </a:r>
            <a:endParaRPr sz="1700">
              <a:solidFill>
                <a:srgbClr val="080808"/>
              </a:solidFill>
              <a:highlight>
                <a:srgbClr val="FFFFFF"/>
              </a:highlight>
            </a:endParaRPr>
          </a:p>
        </p:txBody>
      </p:sp>
      <p:sp>
        <p:nvSpPr>
          <p:cNvPr id="562" name="Google Shape;562;p59"/>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0"/>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spcBef>
                <a:spcPts val="1100"/>
              </a:spcBef>
              <a:spcAft>
                <a:spcPts val="1000"/>
              </a:spcAft>
              <a:buNone/>
            </a:pPr>
            <a:r>
              <a:rPr lang="en-US"/>
              <a:t>The example below shows the background color being changed depending on the current orientation of the user’s screen. In landscape orientation the background color will be light blue, while in portrait orientation it will be pink.</a:t>
            </a:r>
            <a:endParaRPr/>
          </a:p>
        </p:txBody>
      </p:sp>
      <p:sp>
        <p:nvSpPr>
          <p:cNvPr id="569" name="Google Shape;569;p60"/>
          <p:cNvSpPr/>
          <p:nvPr/>
        </p:nvSpPr>
        <p:spPr>
          <a:xfrm>
            <a:off x="7421800" y="2904025"/>
            <a:ext cx="1364400" cy="2555100"/>
          </a:xfrm>
          <a:prstGeom prst="roundRect">
            <a:avLst>
              <a:gd fmla="val 16667" name="adj"/>
            </a:avLst>
          </a:prstGeom>
          <a:solidFill>
            <a:srgbClr val="FFC0CB"/>
          </a:solidFill>
          <a:ln cap="flat" cmpd="sng" w="152400">
            <a:solidFill>
              <a:schemeClr val="dk2"/>
            </a:solidFill>
            <a:prstDash val="solid"/>
            <a:round/>
            <a:headEnd len="sm" w="sm" type="none"/>
            <a:tailEnd len="sm" w="sm" type="none"/>
          </a:ln>
          <a:effectLst>
            <a:outerShdw blurRad="242888" rotWithShape="0" algn="bl" dir="3600000" dist="133350">
              <a:srgbClr val="000000">
                <a:alpha val="50000"/>
              </a:srgbClr>
            </a:outerShdw>
            <a:reflection blurRad="0" dir="5400000" dist="66675" endA="0" endPos="23000" fadeDir="5400012" kx="0" rotWithShape="0" algn="bl" stA="3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0"/>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Media Query Example: Orientation</a:t>
            </a:r>
            <a:endParaRPr/>
          </a:p>
        </p:txBody>
      </p:sp>
      <p:sp>
        <p:nvSpPr>
          <p:cNvPr id="571" name="Google Shape;571;p60"/>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72" name="Google Shape;572;p60"/>
          <p:cNvSpPr txBox="1"/>
          <p:nvPr/>
        </p:nvSpPr>
        <p:spPr>
          <a:xfrm>
            <a:off x="1147950" y="2904025"/>
            <a:ext cx="5416200" cy="2555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114300" marR="114300" rtl="0" algn="l">
              <a:lnSpc>
                <a:spcPct val="100000"/>
              </a:lnSpc>
              <a:spcBef>
                <a:spcPts val="0"/>
              </a:spcBef>
              <a:spcAft>
                <a:spcPts val="0"/>
              </a:spcAft>
              <a:buNone/>
            </a:pPr>
            <a:r>
              <a:rPr lang="en-US">
                <a:solidFill>
                  <a:srgbClr val="A52A2A"/>
                </a:solidFill>
                <a:highlight>
                  <a:srgbClr val="FFFFFF"/>
                </a:highlight>
                <a:latin typeface="Consolas"/>
                <a:ea typeface="Consolas"/>
                <a:cs typeface="Consolas"/>
                <a:sym typeface="Consolas"/>
              </a:rPr>
              <a:t>@media only screen and (orientation: landscape) </a:t>
            </a:r>
            <a:r>
              <a:rPr lang="en-US">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114300" marR="114300" rtl="0" algn="l">
              <a:lnSpc>
                <a:spcPct val="100000"/>
              </a:lnSpc>
              <a:spcBef>
                <a:spcPts val="0"/>
              </a:spcBef>
              <a:spcAft>
                <a:spcPts val="0"/>
              </a:spcAft>
              <a:buNone/>
            </a:pPr>
            <a:r>
              <a:rPr lang="en-US">
                <a:solidFill>
                  <a:srgbClr val="A52A2A"/>
                </a:solidFill>
                <a:highlight>
                  <a:srgbClr val="FFFFFF"/>
                </a:highlight>
                <a:latin typeface="Consolas"/>
                <a:ea typeface="Consolas"/>
                <a:cs typeface="Consolas"/>
                <a:sym typeface="Consolas"/>
              </a:rPr>
              <a:t>  body </a:t>
            </a:r>
            <a:r>
              <a:rPr lang="en-US">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114300" marR="114300" rtl="0" algn="l">
              <a:lnSpc>
                <a:spcPct val="100000"/>
              </a:lnSpc>
              <a:spcBef>
                <a:spcPts val="0"/>
              </a:spcBef>
              <a:spcAft>
                <a:spcPts val="0"/>
              </a:spcAft>
              <a:buNone/>
            </a:pPr>
            <a:r>
              <a:rPr lang="en-US">
                <a:solidFill>
                  <a:srgbClr val="FF0000"/>
                </a:solidFill>
                <a:highlight>
                  <a:srgbClr val="FFFFFF"/>
                </a:highlight>
                <a:latin typeface="Consolas"/>
                <a:ea typeface="Consolas"/>
                <a:cs typeface="Consolas"/>
                <a:sym typeface="Consolas"/>
              </a:rPr>
              <a:t>    background-color</a:t>
            </a:r>
            <a:r>
              <a:rPr lang="en-US">
                <a:highlight>
                  <a:srgbClr val="FFFFFF"/>
                </a:highlight>
                <a:latin typeface="Consolas"/>
                <a:ea typeface="Consolas"/>
                <a:cs typeface="Consolas"/>
                <a:sym typeface="Consolas"/>
              </a:rPr>
              <a:t>:</a:t>
            </a:r>
            <a:r>
              <a:rPr lang="en-US">
                <a:solidFill>
                  <a:srgbClr val="0000CD"/>
                </a:solidFill>
                <a:highlight>
                  <a:srgbClr val="FFFFFF"/>
                </a:highlight>
                <a:latin typeface="Consolas"/>
                <a:ea typeface="Consolas"/>
                <a:cs typeface="Consolas"/>
                <a:sym typeface="Consolas"/>
              </a:rPr>
              <a:t> lightblue</a:t>
            </a:r>
            <a:r>
              <a:rPr lang="en-US">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114300" marR="114300" rtl="0" algn="l">
              <a:lnSpc>
                <a:spcPct val="100000"/>
              </a:lnSpc>
              <a:spcBef>
                <a:spcPts val="0"/>
              </a:spcBef>
              <a:spcAft>
                <a:spcPts val="0"/>
              </a:spcAft>
              <a:buNone/>
            </a:pPr>
            <a:r>
              <a:rPr lang="en-US">
                <a:solidFill>
                  <a:srgbClr val="FF0000"/>
                </a:solidFill>
                <a:highlight>
                  <a:srgbClr val="FFFFFF"/>
                </a:highlight>
                <a:latin typeface="Consolas"/>
                <a:ea typeface="Consolas"/>
                <a:cs typeface="Consolas"/>
                <a:sym typeface="Consolas"/>
              </a:rPr>
              <a:t>  </a:t>
            </a:r>
            <a:r>
              <a:rPr lang="en-US">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114300" marR="114300" rtl="0" algn="l">
              <a:lnSpc>
                <a:spcPct val="100000"/>
              </a:lnSpc>
              <a:spcBef>
                <a:spcPts val="0"/>
              </a:spcBef>
              <a:spcAft>
                <a:spcPts val="0"/>
              </a:spcAft>
              <a:buNone/>
            </a:pPr>
            <a:r>
              <a:rPr lang="en-US">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114300" marR="114300" rtl="0" algn="l">
              <a:lnSpc>
                <a:spcPct val="100000"/>
              </a:lnSpc>
              <a:spcBef>
                <a:spcPts val="0"/>
              </a:spcBef>
              <a:spcAft>
                <a:spcPts val="0"/>
              </a:spcAft>
              <a:buNone/>
            </a:pPr>
            <a:r>
              <a:t/>
            </a:r>
            <a:endParaRPr>
              <a:highlight>
                <a:srgbClr val="FFFFFF"/>
              </a:highlight>
              <a:latin typeface="Consolas"/>
              <a:ea typeface="Consolas"/>
              <a:cs typeface="Consolas"/>
              <a:sym typeface="Consolas"/>
            </a:endParaRPr>
          </a:p>
          <a:p>
            <a:pPr indent="0" lvl="0" marL="114300" marR="114300" rtl="0" algn="l">
              <a:spcBef>
                <a:spcPts val="0"/>
              </a:spcBef>
              <a:spcAft>
                <a:spcPts val="0"/>
              </a:spcAft>
              <a:buNone/>
            </a:pPr>
            <a:r>
              <a:rPr lang="en-US">
                <a:solidFill>
                  <a:srgbClr val="A52A2A"/>
                </a:solidFill>
                <a:highlight>
                  <a:schemeClr val="lt1"/>
                </a:highlight>
                <a:latin typeface="Consolas"/>
                <a:ea typeface="Consolas"/>
                <a:cs typeface="Consolas"/>
                <a:sym typeface="Consolas"/>
              </a:rPr>
              <a:t>@media only screen and (orientation: portrait) </a:t>
            </a:r>
            <a:r>
              <a:rPr lang="en-US">
                <a:highlight>
                  <a:schemeClr val="lt1"/>
                </a:highlight>
                <a:latin typeface="Consolas"/>
                <a:ea typeface="Consolas"/>
                <a:cs typeface="Consolas"/>
                <a:sym typeface="Consolas"/>
              </a:rPr>
              <a:t>{</a:t>
            </a:r>
            <a:endParaRPr>
              <a:highlight>
                <a:schemeClr val="lt1"/>
              </a:highlight>
              <a:latin typeface="Consolas"/>
              <a:ea typeface="Consolas"/>
              <a:cs typeface="Consolas"/>
              <a:sym typeface="Consolas"/>
            </a:endParaRPr>
          </a:p>
          <a:p>
            <a:pPr indent="0" lvl="0" marL="114300" marR="114300" rtl="0" algn="l">
              <a:spcBef>
                <a:spcPts val="0"/>
              </a:spcBef>
              <a:spcAft>
                <a:spcPts val="0"/>
              </a:spcAft>
              <a:buNone/>
            </a:pPr>
            <a:r>
              <a:rPr lang="en-US">
                <a:solidFill>
                  <a:srgbClr val="A52A2A"/>
                </a:solidFill>
                <a:highlight>
                  <a:schemeClr val="lt1"/>
                </a:highlight>
                <a:latin typeface="Consolas"/>
                <a:ea typeface="Consolas"/>
                <a:cs typeface="Consolas"/>
                <a:sym typeface="Consolas"/>
              </a:rPr>
              <a:t>  body </a:t>
            </a:r>
            <a:r>
              <a:rPr lang="en-US">
                <a:highlight>
                  <a:schemeClr val="lt1"/>
                </a:highlight>
                <a:latin typeface="Consolas"/>
                <a:ea typeface="Consolas"/>
                <a:cs typeface="Consolas"/>
                <a:sym typeface="Consolas"/>
              </a:rPr>
              <a:t>{</a:t>
            </a:r>
            <a:endParaRPr>
              <a:highlight>
                <a:schemeClr val="lt1"/>
              </a:highlight>
              <a:latin typeface="Consolas"/>
              <a:ea typeface="Consolas"/>
              <a:cs typeface="Consolas"/>
              <a:sym typeface="Consolas"/>
            </a:endParaRPr>
          </a:p>
          <a:p>
            <a:pPr indent="0" lvl="0" marL="114300" marR="114300" rtl="0" algn="l">
              <a:spcBef>
                <a:spcPts val="0"/>
              </a:spcBef>
              <a:spcAft>
                <a:spcPts val="0"/>
              </a:spcAft>
              <a:buNone/>
            </a:pPr>
            <a:r>
              <a:rPr lang="en-US">
                <a:solidFill>
                  <a:srgbClr val="FF0000"/>
                </a:solidFill>
                <a:highlight>
                  <a:schemeClr val="lt1"/>
                </a:highlight>
                <a:latin typeface="Consolas"/>
                <a:ea typeface="Consolas"/>
                <a:cs typeface="Consolas"/>
                <a:sym typeface="Consolas"/>
              </a:rPr>
              <a:t>    background-color</a:t>
            </a:r>
            <a:r>
              <a:rPr lang="en-US">
                <a:highlight>
                  <a:schemeClr val="lt1"/>
                </a:highlight>
                <a:latin typeface="Consolas"/>
                <a:ea typeface="Consolas"/>
                <a:cs typeface="Consolas"/>
                <a:sym typeface="Consolas"/>
              </a:rPr>
              <a:t>:</a:t>
            </a:r>
            <a:r>
              <a:rPr lang="en-US">
                <a:solidFill>
                  <a:srgbClr val="0000CD"/>
                </a:solidFill>
                <a:highlight>
                  <a:schemeClr val="lt1"/>
                </a:highlight>
                <a:latin typeface="Consolas"/>
                <a:ea typeface="Consolas"/>
                <a:cs typeface="Consolas"/>
                <a:sym typeface="Consolas"/>
              </a:rPr>
              <a:t> pink</a:t>
            </a:r>
            <a:r>
              <a:rPr lang="en-US">
                <a:highlight>
                  <a:schemeClr val="lt1"/>
                </a:highlight>
                <a:latin typeface="Consolas"/>
                <a:ea typeface="Consolas"/>
                <a:cs typeface="Consolas"/>
                <a:sym typeface="Consolas"/>
              </a:rPr>
              <a:t>;</a:t>
            </a:r>
            <a:endParaRPr>
              <a:highlight>
                <a:schemeClr val="lt1"/>
              </a:highlight>
              <a:latin typeface="Consolas"/>
              <a:ea typeface="Consolas"/>
              <a:cs typeface="Consolas"/>
              <a:sym typeface="Consolas"/>
            </a:endParaRPr>
          </a:p>
          <a:p>
            <a:pPr indent="0" lvl="0" marL="114300" marR="114300" rtl="0" algn="l">
              <a:spcBef>
                <a:spcPts val="0"/>
              </a:spcBef>
              <a:spcAft>
                <a:spcPts val="0"/>
              </a:spcAft>
              <a:buNone/>
            </a:pPr>
            <a:r>
              <a:rPr lang="en-US">
                <a:solidFill>
                  <a:srgbClr val="FF0000"/>
                </a:solidFill>
                <a:highlight>
                  <a:schemeClr val="lt1"/>
                </a:highlight>
                <a:latin typeface="Consolas"/>
                <a:ea typeface="Consolas"/>
                <a:cs typeface="Consolas"/>
                <a:sym typeface="Consolas"/>
              </a:rPr>
              <a:t>  </a:t>
            </a:r>
            <a:r>
              <a:rPr lang="en-US">
                <a:highlight>
                  <a:schemeClr val="lt1"/>
                </a:highlight>
                <a:latin typeface="Consolas"/>
                <a:ea typeface="Consolas"/>
                <a:cs typeface="Consolas"/>
                <a:sym typeface="Consolas"/>
              </a:rPr>
              <a:t>}</a:t>
            </a:r>
            <a:endParaRPr>
              <a:highlight>
                <a:schemeClr val="lt1"/>
              </a:highlight>
              <a:latin typeface="Consolas"/>
              <a:ea typeface="Consolas"/>
              <a:cs typeface="Consolas"/>
              <a:sym typeface="Consolas"/>
            </a:endParaRPr>
          </a:p>
          <a:p>
            <a:pPr indent="0" lvl="0" marL="114300" marR="114300" rtl="0" algn="l">
              <a:spcBef>
                <a:spcPts val="0"/>
              </a:spcBef>
              <a:spcAft>
                <a:spcPts val="0"/>
              </a:spcAft>
              <a:buNone/>
            </a:pPr>
            <a:r>
              <a:rPr lang="en-US">
                <a:highlight>
                  <a:schemeClr val="lt1"/>
                </a:highlight>
                <a:latin typeface="Consolas"/>
                <a:ea typeface="Consolas"/>
                <a:cs typeface="Consolas"/>
                <a:sym typeface="Consolas"/>
              </a:rPr>
              <a:t>}</a:t>
            </a:r>
            <a:endParaRPr>
              <a:highlight>
                <a:srgbClr val="FFFFFF"/>
              </a:highlight>
              <a:latin typeface="Consolas"/>
              <a:ea typeface="Consolas"/>
              <a:cs typeface="Consolas"/>
              <a:sym typeface="Consolas"/>
            </a:endParaRPr>
          </a:p>
        </p:txBody>
      </p:sp>
      <p:sp>
        <p:nvSpPr>
          <p:cNvPr id="573" name="Google Shape;573;p60"/>
          <p:cNvSpPr/>
          <p:nvPr/>
        </p:nvSpPr>
        <p:spPr>
          <a:xfrm rot="-5400000">
            <a:off x="8618225" y="3709275"/>
            <a:ext cx="1364400" cy="2555100"/>
          </a:xfrm>
          <a:prstGeom prst="roundRect">
            <a:avLst>
              <a:gd fmla="val 16667" name="adj"/>
            </a:avLst>
          </a:prstGeom>
          <a:solidFill>
            <a:srgbClr val="ADD8E6"/>
          </a:solidFill>
          <a:ln cap="flat" cmpd="sng" w="152400">
            <a:solidFill>
              <a:schemeClr val="dk2"/>
            </a:solidFill>
            <a:prstDash val="solid"/>
            <a:round/>
            <a:headEnd len="sm" w="sm" type="none"/>
            <a:tailEnd len="sm" w="sm" type="none"/>
          </a:ln>
          <a:effectLst>
            <a:outerShdw blurRad="242888" rotWithShape="0" algn="bl" dir="3600000" dist="133350">
              <a:srgbClr val="000000">
                <a:alpha val="50000"/>
              </a:srgbClr>
            </a:outerShdw>
            <a:reflection blurRad="0" dir="5400000" dist="66675" endA="0" endPos="23000" fadeDir="5400012" kx="0" rotWithShape="0" algn="bl" stA="3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1"/>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CSS Breakpoints and Target Device Sizes</a:t>
            </a:r>
            <a:endParaRPr/>
          </a:p>
        </p:txBody>
      </p:sp>
      <p:sp>
        <p:nvSpPr>
          <p:cNvPr id="580" name="Google Shape;580;p61"/>
          <p:cNvSpPr txBox="1"/>
          <p:nvPr>
            <p:ph idx="1" type="body"/>
          </p:nvPr>
        </p:nvSpPr>
        <p:spPr>
          <a:xfrm>
            <a:off x="698500" y="1720800"/>
            <a:ext cx="10915500" cy="45273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US" sz="1600"/>
              <a:t>Should you write separate media queries for </a:t>
            </a:r>
            <a:r>
              <a:rPr i="1" lang="en-US" sz="1600"/>
              <a:t>every single device</a:t>
            </a:r>
            <a:r>
              <a:rPr lang="en-US" sz="1600"/>
              <a:t> on the market?</a:t>
            </a:r>
            <a:endParaRPr sz="1600"/>
          </a:p>
          <a:p>
            <a:pPr indent="0" lvl="0" marL="0" rtl="0" algn="l">
              <a:spcBef>
                <a:spcPts val="1100"/>
              </a:spcBef>
              <a:spcAft>
                <a:spcPts val="0"/>
              </a:spcAft>
              <a:buNone/>
            </a:pPr>
            <a:r>
              <a:rPr lang="en-US" sz="1600"/>
              <a:t>The short answer to that question is no.</a:t>
            </a:r>
            <a:endParaRPr sz="1600"/>
          </a:p>
          <a:p>
            <a:pPr indent="0" lvl="0" marL="0" rtl="0" algn="l">
              <a:spcBef>
                <a:spcPts val="1100"/>
              </a:spcBef>
              <a:spcAft>
                <a:spcPts val="0"/>
              </a:spcAft>
              <a:buNone/>
            </a:pPr>
            <a:r>
              <a:rPr lang="en-US" sz="1600"/>
              <a:t>There are way too many devices out on the market to try to write </a:t>
            </a:r>
            <a:br>
              <a:rPr lang="en-US" sz="1600"/>
            </a:br>
            <a:r>
              <a:rPr lang="en-US" sz="1600"/>
              <a:t>a media query for each device. Technology is always changing, </a:t>
            </a:r>
            <a:br>
              <a:rPr lang="en-US" sz="1600"/>
            </a:br>
            <a:r>
              <a:rPr lang="en-US" sz="1600"/>
              <a:t>which means new devices will always be coming out with new </a:t>
            </a:r>
            <a:br>
              <a:rPr lang="en-US" sz="1600"/>
            </a:br>
            <a:r>
              <a:rPr lang="en-US" sz="1600"/>
              <a:t>properties and sizes.</a:t>
            </a:r>
            <a:endParaRPr sz="1600"/>
          </a:p>
          <a:p>
            <a:pPr indent="0" lvl="0" marL="0" rtl="0" algn="l">
              <a:spcBef>
                <a:spcPts val="1000"/>
              </a:spcBef>
              <a:spcAft>
                <a:spcPts val="0"/>
              </a:spcAft>
              <a:buNone/>
            </a:pPr>
            <a:r>
              <a:rPr lang="en-US" sz="1600"/>
              <a:t>It is more important that you </a:t>
            </a:r>
            <a:r>
              <a:rPr b="1" lang="en-US" sz="1600"/>
              <a:t>target a range of devices</a:t>
            </a:r>
            <a:r>
              <a:rPr lang="en-US" sz="1600"/>
              <a:t>. </a:t>
            </a:r>
            <a:endParaRPr sz="1600"/>
          </a:p>
          <a:p>
            <a:pPr indent="0" lvl="0" marL="0" rtl="0" algn="l">
              <a:spcBef>
                <a:spcPts val="1000"/>
              </a:spcBef>
              <a:spcAft>
                <a:spcPts val="0"/>
              </a:spcAft>
              <a:buNone/>
            </a:pPr>
            <a:r>
              <a:rPr lang="en-US" sz="1600"/>
              <a:t>Here is list of some common breakpoints used for media queries:</a:t>
            </a:r>
            <a:endParaRPr sz="1600"/>
          </a:p>
          <a:p>
            <a:pPr indent="-330200" lvl="0" marL="457200" rtl="0" algn="l">
              <a:spcBef>
                <a:spcPts val="1100"/>
              </a:spcBef>
              <a:spcAft>
                <a:spcPts val="0"/>
              </a:spcAft>
              <a:buSzPts val="1600"/>
              <a:buChar char="➢"/>
            </a:pPr>
            <a:r>
              <a:rPr b="1" lang="en-US" sz="1600"/>
              <a:t>320px -480px:</a:t>
            </a:r>
            <a:r>
              <a:rPr lang="en-US" sz="1600"/>
              <a:t> Mobile devices</a:t>
            </a:r>
            <a:endParaRPr sz="1600"/>
          </a:p>
          <a:p>
            <a:pPr indent="-330200" lvl="0" marL="457200" rtl="0" algn="l">
              <a:spcBef>
                <a:spcPts val="1100"/>
              </a:spcBef>
              <a:spcAft>
                <a:spcPts val="0"/>
              </a:spcAft>
              <a:buSzPts val="1600"/>
              <a:buChar char="➢"/>
            </a:pPr>
            <a:r>
              <a:rPr b="1" lang="en-US" sz="1600"/>
              <a:t>481px -768px:</a:t>
            </a:r>
            <a:r>
              <a:rPr lang="en-US" sz="1600"/>
              <a:t> iPads, Tablets</a:t>
            </a:r>
            <a:endParaRPr sz="1600"/>
          </a:p>
          <a:p>
            <a:pPr indent="-330200" lvl="0" marL="457200" rtl="0" algn="l">
              <a:spcBef>
                <a:spcPts val="1100"/>
              </a:spcBef>
              <a:spcAft>
                <a:spcPts val="0"/>
              </a:spcAft>
              <a:buSzPts val="1600"/>
              <a:buChar char="➢"/>
            </a:pPr>
            <a:r>
              <a:rPr b="1" lang="en-US" sz="1600"/>
              <a:t>769px -1024px:</a:t>
            </a:r>
            <a:r>
              <a:rPr lang="en-US" sz="1600"/>
              <a:t> Small screens, laptops</a:t>
            </a:r>
            <a:endParaRPr sz="1600"/>
          </a:p>
          <a:p>
            <a:pPr indent="-330200" lvl="0" marL="457200" rtl="0" algn="l">
              <a:spcBef>
                <a:spcPts val="1100"/>
              </a:spcBef>
              <a:spcAft>
                <a:spcPts val="0"/>
              </a:spcAft>
              <a:buSzPts val="1600"/>
              <a:buChar char="➢"/>
            </a:pPr>
            <a:r>
              <a:rPr b="1" lang="en-US" sz="1600"/>
              <a:t>1025px -1200px:</a:t>
            </a:r>
            <a:r>
              <a:rPr lang="en-US" sz="1600"/>
              <a:t> Desktops, </a:t>
            </a:r>
            <a:r>
              <a:rPr lang="en-US" sz="1600"/>
              <a:t>large </a:t>
            </a:r>
            <a:r>
              <a:rPr lang="en-US" sz="1600"/>
              <a:t>screens</a:t>
            </a:r>
            <a:endParaRPr sz="1600"/>
          </a:p>
          <a:p>
            <a:pPr indent="-330200" lvl="0" marL="457200" rtl="0" algn="l">
              <a:spcBef>
                <a:spcPts val="1100"/>
              </a:spcBef>
              <a:spcAft>
                <a:spcPts val="0"/>
              </a:spcAft>
              <a:buSzPts val="1600"/>
              <a:buChar char="➢"/>
            </a:pPr>
            <a:r>
              <a:rPr b="1" lang="en-US" sz="1600"/>
              <a:t>1201px and larger:</a:t>
            </a:r>
            <a:r>
              <a:rPr lang="en-US" sz="1600"/>
              <a:t> Extra large screens, TV</a:t>
            </a:r>
            <a:endParaRPr sz="1600"/>
          </a:p>
        </p:txBody>
      </p:sp>
      <p:sp>
        <p:nvSpPr>
          <p:cNvPr id="581" name="Google Shape;581;p61"/>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82" name="Google Shape;582;p61"/>
          <p:cNvSpPr txBox="1"/>
          <p:nvPr/>
        </p:nvSpPr>
        <p:spPr>
          <a:xfrm>
            <a:off x="6966700" y="2946650"/>
            <a:ext cx="4647300" cy="330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114300" marR="114300" rtl="0" algn="l">
              <a:lnSpc>
                <a:spcPct val="100000"/>
              </a:lnSpc>
              <a:spcBef>
                <a:spcPts val="0"/>
              </a:spcBef>
              <a:spcAft>
                <a:spcPts val="0"/>
              </a:spcAft>
              <a:buNone/>
            </a:pPr>
            <a:r>
              <a:rPr lang="en-US" sz="1150">
                <a:solidFill>
                  <a:srgbClr val="008000"/>
                </a:solidFill>
                <a:highlight>
                  <a:srgbClr val="FFFFFF"/>
                </a:highlight>
                <a:latin typeface="Consolas"/>
                <a:ea typeface="Consolas"/>
                <a:cs typeface="Consolas"/>
                <a:sym typeface="Consolas"/>
              </a:rPr>
              <a:t>/* Extra small devices (phones, 600px and down) */</a:t>
            </a:r>
            <a:endParaRPr sz="1150">
              <a:solidFill>
                <a:srgbClr val="008000"/>
              </a:solidFill>
              <a:highlight>
                <a:srgbClr val="FFFFFF"/>
              </a:highlight>
              <a:latin typeface="Consolas"/>
              <a:ea typeface="Consolas"/>
              <a:cs typeface="Consolas"/>
              <a:sym typeface="Consolas"/>
            </a:endParaRPr>
          </a:p>
          <a:p>
            <a:pPr indent="0" lvl="0" marL="114300" marR="114300" rtl="0" algn="l">
              <a:lnSpc>
                <a:spcPct val="100000"/>
              </a:lnSpc>
              <a:spcBef>
                <a:spcPts val="0"/>
              </a:spcBef>
              <a:spcAft>
                <a:spcPts val="0"/>
              </a:spcAft>
              <a:buNone/>
            </a:pPr>
            <a:r>
              <a:rPr lang="en-US" sz="1150">
                <a:solidFill>
                  <a:srgbClr val="A52A2A"/>
                </a:solidFill>
                <a:highlight>
                  <a:srgbClr val="FFFFFF"/>
                </a:highlight>
                <a:latin typeface="Consolas"/>
                <a:ea typeface="Consolas"/>
                <a:cs typeface="Consolas"/>
                <a:sym typeface="Consolas"/>
              </a:rPr>
              <a:t>@media only screen and (max-width: 600px) </a:t>
            </a:r>
            <a:r>
              <a:rPr lang="en-US" sz="1150">
                <a:highlight>
                  <a:srgbClr val="FFFFFF"/>
                </a:highlight>
                <a:latin typeface="Consolas"/>
                <a:ea typeface="Consolas"/>
                <a:cs typeface="Consolas"/>
                <a:sym typeface="Consolas"/>
              </a:rPr>
              <a:t>{</a:t>
            </a:r>
            <a:r>
              <a:rPr lang="en-US" sz="1150">
                <a:solidFill>
                  <a:srgbClr val="FF0000"/>
                </a:solidFill>
                <a:highlight>
                  <a:srgbClr val="FFFFFF"/>
                </a:highlight>
                <a:latin typeface="Consolas"/>
                <a:ea typeface="Consolas"/>
                <a:cs typeface="Consolas"/>
                <a:sym typeface="Consolas"/>
              </a:rPr>
              <a:t>...</a:t>
            </a:r>
            <a:r>
              <a:rPr lang="en-US"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14300" marR="114300" rtl="0" algn="l">
              <a:lnSpc>
                <a:spcPct val="100000"/>
              </a:lnSpc>
              <a:spcBef>
                <a:spcPts val="0"/>
              </a:spcBef>
              <a:spcAft>
                <a:spcPts val="0"/>
              </a:spcAft>
              <a:buNone/>
            </a:pPr>
            <a:r>
              <a:t/>
            </a:r>
            <a:endParaRPr sz="1150">
              <a:highlight>
                <a:srgbClr val="FFFFFF"/>
              </a:highlight>
              <a:latin typeface="Consolas"/>
              <a:ea typeface="Consolas"/>
              <a:cs typeface="Consolas"/>
              <a:sym typeface="Consolas"/>
            </a:endParaRPr>
          </a:p>
          <a:p>
            <a:pPr indent="0" lvl="0" marL="114300" marR="114300" rtl="0" algn="l">
              <a:lnSpc>
                <a:spcPct val="100000"/>
              </a:lnSpc>
              <a:spcBef>
                <a:spcPts val="0"/>
              </a:spcBef>
              <a:spcAft>
                <a:spcPts val="0"/>
              </a:spcAft>
              <a:buNone/>
            </a:pPr>
            <a:r>
              <a:rPr lang="en-US" sz="1150">
                <a:solidFill>
                  <a:srgbClr val="008000"/>
                </a:solidFill>
                <a:highlight>
                  <a:srgbClr val="FFFFFF"/>
                </a:highlight>
                <a:latin typeface="Consolas"/>
                <a:ea typeface="Consolas"/>
                <a:cs typeface="Consolas"/>
                <a:sym typeface="Consolas"/>
              </a:rPr>
              <a:t>/* Small devices (portrait tablets and large phones, 600px and up) */</a:t>
            </a:r>
            <a:endParaRPr sz="1150">
              <a:solidFill>
                <a:srgbClr val="008000"/>
              </a:solidFill>
              <a:highlight>
                <a:srgbClr val="FFFFFF"/>
              </a:highlight>
              <a:latin typeface="Consolas"/>
              <a:ea typeface="Consolas"/>
              <a:cs typeface="Consolas"/>
              <a:sym typeface="Consolas"/>
            </a:endParaRPr>
          </a:p>
          <a:p>
            <a:pPr indent="0" lvl="0" marL="114300" marR="114300" rtl="0" algn="l">
              <a:lnSpc>
                <a:spcPct val="100000"/>
              </a:lnSpc>
              <a:spcBef>
                <a:spcPts val="0"/>
              </a:spcBef>
              <a:spcAft>
                <a:spcPts val="0"/>
              </a:spcAft>
              <a:buNone/>
            </a:pPr>
            <a:r>
              <a:rPr lang="en-US" sz="1150">
                <a:solidFill>
                  <a:srgbClr val="A52A2A"/>
                </a:solidFill>
                <a:highlight>
                  <a:srgbClr val="FFFFFF"/>
                </a:highlight>
                <a:latin typeface="Consolas"/>
                <a:ea typeface="Consolas"/>
                <a:cs typeface="Consolas"/>
                <a:sym typeface="Consolas"/>
              </a:rPr>
              <a:t>@media only screen and (min-width: 600px) </a:t>
            </a:r>
            <a:r>
              <a:rPr lang="en-US" sz="1150">
                <a:highlight>
                  <a:srgbClr val="FFFFFF"/>
                </a:highlight>
                <a:latin typeface="Consolas"/>
                <a:ea typeface="Consolas"/>
                <a:cs typeface="Consolas"/>
                <a:sym typeface="Consolas"/>
              </a:rPr>
              <a:t>{</a:t>
            </a:r>
            <a:r>
              <a:rPr lang="en-US" sz="1150">
                <a:solidFill>
                  <a:srgbClr val="FF0000"/>
                </a:solidFill>
                <a:highlight>
                  <a:srgbClr val="FFFFFF"/>
                </a:highlight>
                <a:latin typeface="Consolas"/>
                <a:ea typeface="Consolas"/>
                <a:cs typeface="Consolas"/>
                <a:sym typeface="Consolas"/>
              </a:rPr>
              <a:t>...</a:t>
            </a:r>
            <a:r>
              <a:rPr lang="en-US"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14300" marR="114300" rtl="0" algn="l">
              <a:lnSpc>
                <a:spcPct val="100000"/>
              </a:lnSpc>
              <a:spcBef>
                <a:spcPts val="0"/>
              </a:spcBef>
              <a:spcAft>
                <a:spcPts val="0"/>
              </a:spcAft>
              <a:buNone/>
            </a:pPr>
            <a:r>
              <a:t/>
            </a:r>
            <a:endParaRPr sz="1150">
              <a:highlight>
                <a:srgbClr val="FFFFFF"/>
              </a:highlight>
              <a:latin typeface="Consolas"/>
              <a:ea typeface="Consolas"/>
              <a:cs typeface="Consolas"/>
              <a:sym typeface="Consolas"/>
            </a:endParaRPr>
          </a:p>
          <a:p>
            <a:pPr indent="0" lvl="0" marL="114300" marR="114300" rtl="0" algn="l">
              <a:lnSpc>
                <a:spcPct val="100000"/>
              </a:lnSpc>
              <a:spcBef>
                <a:spcPts val="0"/>
              </a:spcBef>
              <a:spcAft>
                <a:spcPts val="0"/>
              </a:spcAft>
              <a:buNone/>
            </a:pPr>
            <a:r>
              <a:rPr lang="en-US" sz="1150">
                <a:solidFill>
                  <a:srgbClr val="008000"/>
                </a:solidFill>
                <a:highlight>
                  <a:srgbClr val="FFFFFF"/>
                </a:highlight>
                <a:latin typeface="Consolas"/>
                <a:ea typeface="Consolas"/>
                <a:cs typeface="Consolas"/>
                <a:sym typeface="Consolas"/>
              </a:rPr>
              <a:t>/* Medium devices (landscape tablets, 768px and up) */</a:t>
            </a:r>
            <a:endParaRPr sz="1150">
              <a:solidFill>
                <a:srgbClr val="008000"/>
              </a:solidFill>
              <a:highlight>
                <a:srgbClr val="FFFFFF"/>
              </a:highlight>
              <a:latin typeface="Consolas"/>
              <a:ea typeface="Consolas"/>
              <a:cs typeface="Consolas"/>
              <a:sym typeface="Consolas"/>
            </a:endParaRPr>
          </a:p>
          <a:p>
            <a:pPr indent="0" lvl="0" marL="114300" marR="114300" rtl="0" algn="l">
              <a:lnSpc>
                <a:spcPct val="100000"/>
              </a:lnSpc>
              <a:spcBef>
                <a:spcPts val="0"/>
              </a:spcBef>
              <a:spcAft>
                <a:spcPts val="0"/>
              </a:spcAft>
              <a:buNone/>
            </a:pPr>
            <a:r>
              <a:rPr lang="en-US" sz="1150">
                <a:solidFill>
                  <a:srgbClr val="A52A2A"/>
                </a:solidFill>
                <a:highlight>
                  <a:srgbClr val="FFFFFF"/>
                </a:highlight>
                <a:latin typeface="Consolas"/>
                <a:ea typeface="Consolas"/>
                <a:cs typeface="Consolas"/>
                <a:sym typeface="Consolas"/>
              </a:rPr>
              <a:t>@media only screen and (min-width: 768px) </a:t>
            </a:r>
            <a:r>
              <a:rPr lang="en-US" sz="1150">
                <a:highlight>
                  <a:srgbClr val="FFFFFF"/>
                </a:highlight>
                <a:latin typeface="Consolas"/>
                <a:ea typeface="Consolas"/>
                <a:cs typeface="Consolas"/>
                <a:sym typeface="Consolas"/>
              </a:rPr>
              <a:t>{</a:t>
            </a:r>
            <a:r>
              <a:rPr lang="en-US" sz="1150">
                <a:solidFill>
                  <a:srgbClr val="FF0000"/>
                </a:solidFill>
                <a:highlight>
                  <a:srgbClr val="FFFFFF"/>
                </a:highlight>
                <a:latin typeface="Consolas"/>
                <a:ea typeface="Consolas"/>
                <a:cs typeface="Consolas"/>
                <a:sym typeface="Consolas"/>
              </a:rPr>
              <a:t>...</a:t>
            </a:r>
            <a:r>
              <a:rPr lang="en-US"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14300" marR="114300" rtl="0" algn="l">
              <a:lnSpc>
                <a:spcPct val="100000"/>
              </a:lnSpc>
              <a:spcBef>
                <a:spcPts val="1800"/>
              </a:spcBef>
              <a:spcAft>
                <a:spcPts val="0"/>
              </a:spcAft>
              <a:buNone/>
            </a:pPr>
            <a:r>
              <a:rPr lang="en-US" sz="1150">
                <a:solidFill>
                  <a:srgbClr val="008000"/>
                </a:solidFill>
                <a:highlight>
                  <a:srgbClr val="FFFFFF"/>
                </a:highlight>
                <a:latin typeface="Consolas"/>
                <a:ea typeface="Consolas"/>
                <a:cs typeface="Consolas"/>
                <a:sym typeface="Consolas"/>
              </a:rPr>
              <a:t>/* Large devices (laptops/desktops, 992px and up) */</a:t>
            </a:r>
            <a:endParaRPr sz="1150">
              <a:solidFill>
                <a:srgbClr val="008000"/>
              </a:solidFill>
              <a:highlight>
                <a:srgbClr val="FFFFFF"/>
              </a:highlight>
              <a:latin typeface="Consolas"/>
              <a:ea typeface="Consolas"/>
              <a:cs typeface="Consolas"/>
              <a:sym typeface="Consolas"/>
            </a:endParaRPr>
          </a:p>
          <a:p>
            <a:pPr indent="0" lvl="0" marL="114300" marR="114300" rtl="0" algn="l">
              <a:lnSpc>
                <a:spcPct val="100000"/>
              </a:lnSpc>
              <a:spcBef>
                <a:spcPts val="0"/>
              </a:spcBef>
              <a:spcAft>
                <a:spcPts val="0"/>
              </a:spcAft>
              <a:buNone/>
            </a:pPr>
            <a:r>
              <a:rPr lang="en-US" sz="1150">
                <a:solidFill>
                  <a:srgbClr val="A52A2A"/>
                </a:solidFill>
                <a:highlight>
                  <a:srgbClr val="FFFFFF"/>
                </a:highlight>
                <a:latin typeface="Consolas"/>
                <a:ea typeface="Consolas"/>
                <a:cs typeface="Consolas"/>
                <a:sym typeface="Consolas"/>
              </a:rPr>
              <a:t>@media only screen and (min-width: 992px) </a:t>
            </a:r>
            <a:r>
              <a:rPr lang="en-US" sz="1150">
                <a:highlight>
                  <a:srgbClr val="FFFFFF"/>
                </a:highlight>
                <a:latin typeface="Consolas"/>
                <a:ea typeface="Consolas"/>
                <a:cs typeface="Consolas"/>
                <a:sym typeface="Consolas"/>
              </a:rPr>
              <a:t>{</a:t>
            </a:r>
            <a:r>
              <a:rPr lang="en-US" sz="1150">
                <a:solidFill>
                  <a:srgbClr val="FF0000"/>
                </a:solidFill>
                <a:highlight>
                  <a:srgbClr val="FFFFFF"/>
                </a:highlight>
                <a:latin typeface="Consolas"/>
                <a:ea typeface="Consolas"/>
                <a:cs typeface="Consolas"/>
                <a:sym typeface="Consolas"/>
              </a:rPr>
              <a:t>...</a:t>
            </a:r>
            <a:r>
              <a:rPr lang="en-US"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14300" marR="114300" rtl="0" algn="l">
              <a:lnSpc>
                <a:spcPct val="100000"/>
              </a:lnSpc>
              <a:spcBef>
                <a:spcPts val="1800"/>
              </a:spcBef>
              <a:spcAft>
                <a:spcPts val="0"/>
              </a:spcAft>
              <a:buNone/>
            </a:pPr>
            <a:r>
              <a:rPr lang="en-US" sz="1150">
                <a:solidFill>
                  <a:srgbClr val="008000"/>
                </a:solidFill>
                <a:highlight>
                  <a:srgbClr val="FFFFFF"/>
                </a:highlight>
                <a:latin typeface="Consolas"/>
                <a:ea typeface="Consolas"/>
                <a:cs typeface="Consolas"/>
                <a:sym typeface="Consolas"/>
              </a:rPr>
              <a:t>/* Extra large devices (large laptops and desktops, 1200px and up) */</a:t>
            </a:r>
            <a:endParaRPr sz="1150">
              <a:solidFill>
                <a:srgbClr val="008000"/>
              </a:solidFill>
              <a:highlight>
                <a:srgbClr val="FFFFFF"/>
              </a:highlight>
              <a:latin typeface="Consolas"/>
              <a:ea typeface="Consolas"/>
              <a:cs typeface="Consolas"/>
              <a:sym typeface="Consolas"/>
            </a:endParaRPr>
          </a:p>
          <a:p>
            <a:pPr indent="0" lvl="0" marL="114300" marR="114300" rtl="0" algn="l">
              <a:lnSpc>
                <a:spcPct val="100000"/>
              </a:lnSpc>
              <a:spcBef>
                <a:spcPts val="0"/>
              </a:spcBef>
              <a:spcAft>
                <a:spcPts val="1800"/>
              </a:spcAft>
              <a:buNone/>
            </a:pPr>
            <a:r>
              <a:rPr lang="en-US" sz="1150">
                <a:solidFill>
                  <a:srgbClr val="A52A2A"/>
                </a:solidFill>
                <a:highlight>
                  <a:srgbClr val="FFFFFF"/>
                </a:highlight>
                <a:latin typeface="Consolas"/>
                <a:ea typeface="Consolas"/>
                <a:cs typeface="Consolas"/>
                <a:sym typeface="Consolas"/>
              </a:rPr>
              <a:t>@media only screen and (min-width: 1200px) </a:t>
            </a:r>
            <a:r>
              <a:rPr lang="en-US" sz="1150">
                <a:highlight>
                  <a:srgbClr val="FFFFFF"/>
                </a:highlight>
                <a:latin typeface="Consolas"/>
                <a:ea typeface="Consolas"/>
                <a:cs typeface="Consolas"/>
                <a:sym typeface="Consolas"/>
              </a:rPr>
              <a:t>{</a:t>
            </a:r>
            <a:r>
              <a:rPr lang="en-US" sz="1150">
                <a:solidFill>
                  <a:srgbClr val="FF0000"/>
                </a:solidFill>
                <a:highlight>
                  <a:srgbClr val="FFFFFF"/>
                </a:highlight>
                <a:latin typeface="Consolas"/>
                <a:ea typeface="Consolas"/>
                <a:cs typeface="Consolas"/>
                <a:sym typeface="Consolas"/>
              </a:rPr>
              <a:t>...</a:t>
            </a:r>
            <a:r>
              <a:rPr lang="en-US" sz="1150">
                <a:highlight>
                  <a:srgbClr val="FFFFFF"/>
                </a:highlight>
                <a:latin typeface="Consolas"/>
                <a:ea typeface="Consolas"/>
                <a:cs typeface="Consolas"/>
                <a:sym typeface="Consolas"/>
              </a:rPr>
              <a:t>}</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4"/>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Learning Objectives</a:t>
            </a:r>
            <a:endParaRPr/>
          </a:p>
        </p:txBody>
      </p:sp>
      <p:sp>
        <p:nvSpPr>
          <p:cNvPr id="413" name="Google Shape;413;p44"/>
          <p:cNvSpPr txBox="1"/>
          <p:nvPr>
            <p:ph idx="1" type="body"/>
          </p:nvPr>
        </p:nvSpPr>
        <p:spPr>
          <a:xfrm>
            <a:off x="698500" y="1720800"/>
            <a:ext cx="10915500" cy="4527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US">
                <a:solidFill>
                  <a:schemeClr val="accent2"/>
                </a:solidFill>
                <a:highlight>
                  <a:schemeClr val="lt1"/>
                </a:highlight>
              </a:rPr>
              <a:t>This lesson provides an introduction to CSS transitions and media query. By the end of this lesson, learners will be able to:</a:t>
            </a:r>
            <a:endParaRPr/>
          </a:p>
          <a:p>
            <a:pPr indent="-349250" lvl="1" marL="927100" rtl="0" algn="l">
              <a:spcBef>
                <a:spcPts val="1600"/>
              </a:spcBef>
              <a:spcAft>
                <a:spcPts val="0"/>
              </a:spcAft>
              <a:buClr>
                <a:schemeClr val="accent1"/>
              </a:buClr>
              <a:buSzPts val="1900"/>
              <a:buChar char="○"/>
            </a:pPr>
            <a:r>
              <a:rPr lang="en-US" sz="1900"/>
              <a:t>Apply transitions to an HTML page.</a:t>
            </a:r>
            <a:endParaRPr sz="1900"/>
          </a:p>
          <a:p>
            <a:pPr indent="-349250" lvl="1" marL="927100" rtl="0" algn="l">
              <a:spcBef>
                <a:spcPts val="1100"/>
              </a:spcBef>
              <a:spcAft>
                <a:spcPts val="0"/>
              </a:spcAft>
              <a:buClr>
                <a:schemeClr val="accent1"/>
              </a:buClr>
              <a:buSzPts val="1900"/>
              <a:buChar char="○"/>
            </a:pPr>
            <a:r>
              <a:rPr lang="en-US" sz="1900"/>
              <a:t>Control page rendering via the viewport meta tag.</a:t>
            </a:r>
            <a:endParaRPr sz="1900"/>
          </a:p>
          <a:p>
            <a:pPr indent="-349250" lvl="1" marL="927100" rtl="0" algn="l">
              <a:spcBef>
                <a:spcPts val="1100"/>
              </a:spcBef>
              <a:spcAft>
                <a:spcPts val="1000"/>
              </a:spcAft>
              <a:buClr>
                <a:schemeClr val="accent1"/>
              </a:buClr>
              <a:buSzPts val="1900"/>
              <a:buChar char="○"/>
            </a:pPr>
            <a:r>
              <a:rPr lang="en-US" sz="1900"/>
              <a:t>Use the @media CSS at-rule to customize CSS for varying and dynamic scenarios.</a:t>
            </a:r>
            <a:endParaRPr sz="1900"/>
          </a:p>
        </p:txBody>
      </p:sp>
      <p:sp>
        <p:nvSpPr>
          <p:cNvPr id="414" name="Google Shape;414;p44"/>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2"/>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Media Query: Best Practices</a:t>
            </a:r>
            <a:endParaRPr/>
          </a:p>
        </p:txBody>
      </p:sp>
      <p:sp>
        <p:nvSpPr>
          <p:cNvPr id="589" name="Google Shape;589;p62"/>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90" name="Google Shape;590;p62"/>
          <p:cNvSpPr txBox="1"/>
          <p:nvPr>
            <p:ph idx="1" type="body"/>
          </p:nvPr>
        </p:nvSpPr>
        <p:spPr>
          <a:xfrm>
            <a:off x="698500" y="1720800"/>
            <a:ext cx="10915500" cy="4527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600"/>
              <a:t>When using media queries, abide by these best practices:</a:t>
            </a:r>
            <a:endParaRPr sz="1600"/>
          </a:p>
          <a:p>
            <a:pPr indent="-330200" lvl="0" marL="457200" rtl="0" algn="l">
              <a:lnSpc>
                <a:spcPct val="150000"/>
              </a:lnSpc>
              <a:spcBef>
                <a:spcPts val="0"/>
              </a:spcBef>
              <a:spcAft>
                <a:spcPts val="0"/>
              </a:spcAft>
              <a:buSzPts val="1600"/>
              <a:buChar char="➢"/>
            </a:pPr>
            <a:r>
              <a:rPr lang="en-US" sz="1600"/>
              <a:t>Use media queries to apply styles based on device characteristics.</a:t>
            </a:r>
            <a:endParaRPr sz="1600"/>
          </a:p>
          <a:p>
            <a:pPr indent="-330200" lvl="0" marL="457200" rtl="0" algn="l">
              <a:lnSpc>
                <a:spcPct val="150000"/>
              </a:lnSpc>
              <a:spcBef>
                <a:spcPts val="0"/>
              </a:spcBef>
              <a:spcAft>
                <a:spcPts val="0"/>
              </a:spcAft>
              <a:buSzPts val="1600"/>
              <a:buChar char="➢"/>
            </a:pPr>
            <a:r>
              <a:rPr lang="en-US" sz="1600"/>
              <a:t>Use </a:t>
            </a:r>
            <a:r>
              <a:rPr b="1" lang="en-US" sz="1600">
                <a:latin typeface="Consolas"/>
                <a:ea typeface="Consolas"/>
                <a:cs typeface="Consolas"/>
                <a:sym typeface="Consolas"/>
              </a:rPr>
              <a:t>min-width</a:t>
            </a:r>
            <a:r>
              <a:rPr lang="en-US" sz="1600"/>
              <a:t> over </a:t>
            </a:r>
            <a:r>
              <a:rPr b="1" lang="en-US" sz="1600">
                <a:latin typeface="Consolas"/>
                <a:ea typeface="Consolas"/>
                <a:cs typeface="Consolas"/>
                <a:sym typeface="Consolas"/>
              </a:rPr>
              <a:t>min-device-width</a:t>
            </a:r>
            <a:r>
              <a:rPr lang="en-US" sz="1600"/>
              <a:t> to ensure the broadest experience.</a:t>
            </a:r>
            <a:endParaRPr sz="1600"/>
          </a:p>
          <a:p>
            <a:pPr indent="-330200" lvl="0" marL="457200" rtl="0" algn="l">
              <a:lnSpc>
                <a:spcPct val="150000"/>
              </a:lnSpc>
              <a:spcBef>
                <a:spcPts val="0"/>
              </a:spcBef>
              <a:spcAft>
                <a:spcPts val="0"/>
              </a:spcAft>
              <a:buSzPts val="1600"/>
              <a:buChar char="➢"/>
            </a:pPr>
            <a:r>
              <a:rPr lang="en-US" sz="1600"/>
              <a:t>Use relative sizes for elements to avoid breaking layout.</a:t>
            </a:r>
            <a:endParaRPr sz="1600"/>
          </a:p>
          <a:p>
            <a:pPr indent="-330200" lvl="0" marL="457200" rtl="0" algn="l">
              <a:lnSpc>
                <a:spcPct val="150000"/>
              </a:lnSpc>
              <a:spcBef>
                <a:spcPts val="0"/>
              </a:spcBef>
              <a:spcAft>
                <a:spcPts val="0"/>
              </a:spcAft>
              <a:buSzPts val="1600"/>
              <a:buChar char="➢"/>
            </a:pPr>
            <a:r>
              <a:rPr lang="en-US" sz="1600"/>
              <a:t>Do not let the screen size determine what content you should hide; let the content make that determination.</a:t>
            </a:r>
            <a:endParaRPr sz="1600"/>
          </a:p>
          <a:p>
            <a:pPr indent="-330200" lvl="0" marL="457200" rtl="0" algn="l">
              <a:lnSpc>
                <a:spcPct val="150000"/>
              </a:lnSpc>
              <a:spcBef>
                <a:spcPts val="0"/>
              </a:spcBef>
              <a:spcAft>
                <a:spcPts val="0"/>
              </a:spcAft>
              <a:buSzPts val="1600"/>
              <a:buChar char="➢"/>
            </a:pPr>
            <a:r>
              <a:rPr lang="en-US" sz="1600"/>
              <a:t>Use the </a:t>
            </a:r>
            <a:r>
              <a:rPr b="1" lang="en-US" sz="1600">
                <a:latin typeface="Consolas"/>
                <a:ea typeface="Consolas"/>
                <a:cs typeface="Consolas"/>
                <a:sym typeface="Consolas"/>
              </a:rPr>
              <a:t>media</a:t>
            </a:r>
            <a:r>
              <a:rPr lang="en-US" sz="1600"/>
              <a:t> attribute in the </a:t>
            </a:r>
            <a:r>
              <a:rPr b="1" lang="en-US" sz="1600">
                <a:latin typeface="Consolas"/>
                <a:ea typeface="Consolas"/>
                <a:cs typeface="Consolas"/>
                <a:sym typeface="Consolas"/>
              </a:rPr>
              <a:t>&lt;link&gt;</a:t>
            </a:r>
            <a:r>
              <a:rPr lang="en-US" sz="1600"/>
              <a:t> tag with one of the media types.</a:t>
            </a:r>
            <a:endParaRPr sz="1600"/>
          </a:p>
          <a:p>
            <a:pPr indent="-330200" lvl="1" marL="514350" rtl="0" algn="l">
              <a:lnSpc>
                <a:spcPct val="150000"/>
              </a:lnSpc>
              <a:spcBef>
                <a:spcPts val="0"/>
              </a:spcBef>
              <a:spcAft>
                <a:spcPts val="0"/>
              </a:spcAft>
              <a:buSzPts val="1600"/>
              <a:buFont typeface="Consolas"/>
              <a:buChar char="○"/>
            </a:pPr>
            <a:r>
              <a:rPr lang="en-US">
                <a:latin typeface="Consolas"/>
                <a:ea typeface="Consolas"/>
                <a:cs typeface="Consolas"/>
                <a:sym typeface="Consolas"/>
              </a:rPr>
              <a:t>&lt;link rel="stylesheet" href="main.css" media="print"&gt;</a:t>
            </a:r>
            <a:endParaRPr>
              <a:latin typeface="Consolas"/>
              <a:ea typeface="Consolas"/>
              <a:cs typeface="Consolas"/>
              <a:sym typeface="Consolas"/>
            </a:endParaRPr>
          </a:p>
          <a:p>
            <a:pPr indent="-330200" lvl="0" marL="457200" rtl="0" algn="l">
              <a:lnSpc>
                <a:spcPct val="150000"/>
              </a:lnSpc>
              <a:spcBef>
                <a:spcPts val="0"/>
              </a:spcBef>
              <a:spcAft>
                <a:spcPts val="0"/>
              </a:spcAft>
              <a:buSzPts val="1600"/>
              <a:buChar char="➢"/>
            </a:pPr>
            <a:r>
              <a:rPr lang="en-US" sz="1600"/>
              <a:t>Create CSS stylesheets based on major breakpoints.</a:t>
            </a:r>
            <a:endParaRPr sz="1600"/>
          </a:p>
          <a:p>
            <a:pPr indent="-330200" lvl="0" marL="457200" rtl="0" algn="l">
              <a:lnSpc>
                <a:spcPct val="150000"/>
              </a:lnSpc>
              <a:spcBef>
                <a:spcPts val="0"/>
              </a:spcBef>
              <a:spcAft>
                <a:spcPts val="0"/>
              </a:spcAft>
              <a:buSzPts val="1600"/>
              <a:buChar char="➢"/>
            </a:pPr>
            <a:r>
              <a:rPr lang="en-US" sz="1600"/>
              <a:t>Take care of minor breakpoints as well, so that pages look more natural.</a:t>
            </a:r>
            <a:endParaRPr sz="1600"/>
          </a:p>
          <a:p>
            <a:pPr indent="-330200" lvl="0" marL="457200" rtl="0" algn="l">
              <a:lnSpc>
                <a:spcPct val="150000"/>
              </a:lnSpc>
              <a:spcBef>
                <a:spcPts val="0"/>
              </a:spcBef>
              <a:spcAft>
                <a:spcPts val="0"/>
              </a:spcAft>
              <a:buSzPts val="1600"/>
              <a:buChar char="➢"/>
            </a:pPr>
            <a:r>
              <a:rPr lang="en-US" sz="1600"/>
              <a:t>Use relative units such as percentages, instead of finite units like pixels.</a:t>
            </a:r>
            <a:endParaRPr sz="1600"/>
          </a:p>
          <a:p>
            <a:pPr indent="-330200" lvl="0" marL="457200" rtl="0" algn="l">
              <a:lnSpc>
                <a:spcPct val="150000"/>
              </a:lnSpc>
              <a:spcBef>
                <a:spcPts val="0"/>
              </a:spcBef>
              <a:spcAft>
                <a:spcPts val="0"/>
              </a:spcAft>
              <a:buSzPts val="1600"/>
              <a:buChar char="➢"/>
            </a:pPr>
            <a:r>
              <a:rPr lang="en-US" sz="1600"/>
              <a:t>Keep line text to a maximum of 70 to 80 characters.</a:t>
            </a:r>
            <a:endParaRPr sz="1600"/>
          </a:p>
          <a:p>
            <a:pPr indent="-330200" lvl="0" marL="457200" rtl="0" algn="l">
              <a:lnSpc>
                <a:spcPct val="150000"/>
              </a:lnSpc>
              <a:spcBef>
                <a:spcPts val="0"/>
              </a:spcBef>
              <a:spcAft>
                <a:spcPts val="0"/>
              </a:spcAft>
              <a:buSzPts val="1600"/>
              <a:buChar char="➢"/>
            </a:pPr>
            <a:r>
              <a:rPr lang="en-US" sz="1600"/>
              <a:t>Design for mobile devices first, and then expand.</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3"/>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Responsive Design </a:t>
            </a:r>
            <a:r>
              <a:rPr lang="en-US"/>
              <a:t>Examples</a:t>
            </a:r>
            <a:endParaRPr/>
          </a:p>
        </p:txBody>
      </p:sp>
      <p:sp>
        <p:nvSpPr>
          <p:cNvPr id="597" name="Google Shape;597;p63"/>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b="1" lang="en-US"/>
              <a:t>Responsive Image Grid:</a:t>
            </a:r>
            <a:endParaRPr b="1"/>
          </a:p>
          <a:p>
            <a:pPr indent="-323850" lvl="0" marL="457200" rtl="0" algn="l">
              <a:spcBef>
                <a:spcPts val="1100"/>
              </a:spcBef>
              <a:spcAft>
                <a:spcPts val="0"/>
              </a:spcAft>
              <a:buSzPts val="1500"/>
              <a:buChar char="➔"/>
            </a:pPr>
            <a:r>
              <a:rPr lang="en-US" u="sng">
                <a:solidFill>
                  <a:schemeClr val="hlink"/>
                </a:solidFill>
                <a:hlinkClick r:id="rId3"/>
              </a:rPr>
              <a:t>Download the source code for the responsive image grid example.</a:t>
            </a:r>
            <a:endParaRPr/>
          </a:p>
          <a:p>
            <a:pPr indent="0" lvl="0" marL="0" rtl="0" algn="l">
              <a:spcBef>
                <a:spcPts val="1100"/>
              </a:spcBef>
              <a:spcAft>
                <a:spcPts val="0"/>
              </a:spcAft>
              <a:buNone/>
            </a:pPr>
            <a:r>
              <a:rPr lang="en-US"/>
              <a:t>In this example, we use media queries together with flexbox to create a responsive image gallery.</a:t>
            </a:r>
            <a:br>
              <a:rPr lang="en-US"/>
            </a:br>
            <a:endParaRPr/>
          </a:p>
          <a:p>
            <a:pPr indent="0" lvl="0" marL="0" rtl="0" algn="l">
              <a:spcBef>
                <a:spcPts val="1100"/>
              </a:spcBef>
              <a:spcAft>
                <a:spcPts val="0"/>
              </a:spcAft>
              <a:buNone/>
            </a:pPr>
            <a:r>
              <a:rPr b="1" lang="en-US"/>
              <a:t>Responsive Website:</a:t>
            </a:r>
            <a:endParaRPr b="1"/>
          </a:p>
          <a:p>
            <a:pPr indent="-323850" lvl="0" marL="457200" rtl="0" algn="l">
              <a:spcBef>
                <a:spcPts val="1100"/>
              </a:spcBef>
              <a:spcAft>
                <a:spcPts val="0"/>
              </a:spcAft>
              <a:buSzPts val="1500"/>
              <a:buChar char="➔"/>
            </a:pPr>
            <a:r>
              <a:rPr lang="en-US" u="sng">
                <a:solidFill>
                  <a:schemeClr val="hlink"/>
                </a:solidFill>
                <a:hlinkClick r:id="rId4"/>
              </a:rPr>
              <a:t>Download the source code for the responsive website example.</a:t>
            </a:r>
            <a:endParaRPr/>
          </a:p>
          <a:p>
            <a:pPr indent="0" lvl="0" marL="0" rtl="0" algn="l">
              <a:spcBef>
                <a:spcPts val="1100"/>
              </a:spcBef>
              <a:spcAft>
                <a:spcPts val="0"/>
              </a:spcAft>
              <a:buNone/>
            </a:pPr>
            <a:r>
              <a:rPr lang="en-US"/>
              <a:t>In this example, we use media queries together with flexbox to create a responsive website with a navigation bar and flexible content.</a:t>
            </a:r>
            <a:endParaRPr/>
          </a:p>
        </p:txBody>
      </p:sp>
      <p:sp>
        <p:nvSpPr>
          <p:cNvPr id="598" name="Google Shape;598;p63"/>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4"/>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Knowledge Check</a:t>
            </a:r>
            <a:endParaRPr/>
          </a:p>
        </p:txBody>
      </p:sp>
      <p:sp>
        <p:nvSpPr>
          <p:cNvPr id="604" name="Google Shape;604;p64"/>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425450" lvl="0" marL="609600" rtl="0" algn="l">
              <a:spcBef>
                <a:spcPts val="1100"/>
              </a:spcBef>
              <a:spcAft>
                <a:spcPts val="0"/>
              </a:spcAft>
              <a:buSzPts val="1900"/>
              <a:buChar char="➢"/>
            </a:pPr>
            <a:r>
              <a:rPr lang="en-US"/>
              <a:t>What is a CSS transition and how is it used?</a:t>
            </a:r>
            <a:endParaRPr/>
          </a:p>
          <a:p>
            <a:pPr indent="-425450" lvl="0" marL="609600" rtl="0" algn="l">
              <a:spcBef>
                <a:spcPts val="1100"/>
              </a:spcBef>
              <a:spcAft>
                <a:spcPts val="0"/>
              </a:spcAft>
              <a:buSzPts val="1900"/>
              <a:buChar char="➢"/>
            </a:pPr>
            <a:r>
              <a:rPr lang="en-US"/>
              <a:t>How is transition-</a:t>
            </a:r>
            <a:r>
              <a:rPr lang="en-US"/>
              <a:t>property used</a:t>
            </a:r>
            <a:r>
              <a:rPr lang="en-US"/>
              <a:t>?</a:t>
            </a:r>
            <a:endParaRPr/>
          </a:p>
          <a:p>
            <a:pPr indent="-425450" lvl="0" marL="609600" rtl="0" algn="l">
              <a:spcBef>
                <a:spcPts val="1100"/>
              </a:spcBef>
              <a:spcAft>
                <a:spcPts val="0"/>
              </a:spcAft>
              <a:buSzPts val="1900"/>
              <a:buChar char="➢"/>
            </a:pPr>
            <a:r>
              <a:rPr lang="en-US"/>
              <a:t>What are two CSS properties that are animatable</a:t>
            </a:r>
            <a:r>
              <a:rPr lang="en-US"/>
              <a:t>?</a:t>
            </a:r>
            <a:endParaRPr/>
          </a:p>
          <a:p>
            <a:pPr indent="-425450" lvl="0" marL="609600" rtl="0" algn="l">
              <a:spcBef>
                <a:spcPts val="1100"/>
              </a:spcBef>
              <a:spcAft>
                <a:spcPts val="0"/>
              </a:spcAft>
              <a:buSzPts val="1900"/>
              <a:buChar char="➢"/>
            </a:pPr>
            <a:r>
              <a:rPr lang="en-US"/>
              <a:t>What values does the transition shorthand property take?</a:t>
            </a:r>
            <a:endParaRPr/>
          </a:p>
          <a:p>
            <a:pPr indent="-425450" lvl="0" marL="609600" rtl="0" algn="l">
              <a:spcBef>
                <a:spcPts val="1100"/>
              </a:spcBef>
              <a:spcAft>
                <a:spcPts val="0"/>
              </a:spcAft>
              <a:buSzPts val="1900"/>
              <a:buChar char="➢"/>
            </a:pPr>
            <a:r>
              <a:rPr lang="en-US"/>
              <a:t>What is responsive design?</a:t>
            </a:r>
            <a:endParaRPr/>
          </a:p>
          <a:p>
            <a:pPr indent="-425450" lvl="0" marL="609600" rtl="0" algn="l">
              <a:spcBef>
                <a:spcPts val="1100"/>
              </a:spcBef>
              <a:spcAft>
                <a:spcPts val="0"/>
              </a:spcAft>
              <a:buSzPts val="1900"/>
              <a:buChar char="➢"/>
            </a:pPr>
            <a:r>
              <a:rPr lang="en-US"/>
              <a:t>What is a viewpoint?</a:t>
            </a:r>
            <a:endParaRPr/>
          </a:p>
          <a:p>
            <a:pPr indent="-425450" lvl="0" marL="609600" rtl="0" algn="l">
              <a:spcBef>
                <a:spcPts val="1100"/>
              </a:spcBef>
              <a:spcAft>
                <a:spcPts val="0"/>
              </a:spcAft>
              <a:buSzPts val="1900"/>
              <a:buChar char="➢"/>
            </a:pPr>
            <a:r>
              <a:rPr lang="en-US"/>
              <a:t>How do you start a media query?</a:t>
            </a:r>
            <a:endParaRPr/>
          </a:p>
          <a:p>
            <a:pPr indent="-425450" lvl="0" marL="609600" rtl="0" algn="l">
              <a:spcBef>
                <a:spcPts val="1100"/>
              </a:spcBef>
              <a:spcAft>
                <a:spcPts val="0"/>
              </a:spcAft>
              <a:buSzPts val="1900"/>
              <a:buChar char="➢"/>
            </a:pPr>
            <a:r>
              <a:rPr lang="en-US"/>
              <a:t>What are the four media types used in media queries?</a:t>
            </a:r>
            <a:endParaRPr/>
          </a:p>
          <a:p>
            <a:pPr indent="-425450" lvl="0" marL="609600" rtl="0" algn="l">
              <a:spcBef>
                <a:spcPts val="1100"/>
              </a:spcBef>
              <a:spcAft>
                <a:spcPts val="0"/>
              </a:spcAft>
              <a:buSzPts val="1900"/>
              <a:buChar char="➢"/>
            </a:pPr>
            <a:r>
              <a:rPr lang="en-US"/>
              <a:t>What are two orientations for a mobile device?</a:t>
            </a:r>
            <a:endParaRPr/>
          </a:p>
        </p:txBody>
      </p:sp>
      <p:sp>
        <p:nvSpPr>
          <p:cNvPr id="605" name="Google Shape;605;p64"/>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5"/>
          <p:cNvSpPr txBox="1"/>
          <p:nvPr>
            <p:ph type="title"/>
          </p:nvPr>
        </p:nvSpPr>
        <p:spPr>
          <a:xfrm>
            <a:off x="560242" y="872688"/>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Summary</a:t>
            </a:r>
            <a:endParaRPr/>
          </a:p>
        </p:txBody>
      </p:sp>
      <p:sp>
        <p:nvSpPr>
          <p:cNvPr id="612" name="Google Shape;612;p65"/>
          <p:cNvSpPr txBox="1"/>
          <p:nvPr>
            <p:ph idx="1" type="body"/>
          </p:nvPr>
        </p:nvSpPr>
        <p:spPr>
          <a:xfrm>
            <a:off x="698500" y="1579800"/>
            <a:ext cx="10915500" cy="4668300"/>
          </a:xfrm>
          <a:prstGeom prst="rect">
            <a:avLst/>
          </a:prstGeom>
        </p:spPr>
        <p:txBody>
          <a:bodyPr anchorCtr="0" anchor="t" bIns="91425" lIns="91425" spcFirstLastPara="1" rIns="91425" wrap="square" tIns="91425">
            <a:normAutofit/>
          </a:bodyPr>
          <a:lstStyle/>
          <a:p>
            <a:pPr indent="0" lvl="0" marL="0" rtl="0" algn="l">
              <a:lnSpc>
                <a:spcPct val="115000"/>
              </a:lnSpc>
              <a:spcBef>
                <a:spcPts val="1100"/>
              </a:spcBef>
              <a:spcAft>
                <a:spcPts val="0"/>
              </a:spcAft>
              <a:buNone/>
            </a:pPr>
            <a:r>
              <a:rPr lang="en-US"/>
              <a:t>CSS transitions are powerful tools that can add movement and dynamism to your webpages. You can transition many different CSS properties, and transition multiple properties at once. Th</a:t>
            </a:r>
            <a:r>
              <a:rPr lang="en-US"/>
              <a:t>e </a:t>
            </a:r>
            <a:r>
              <a:rPr lang="en-US">
                <a:latin typeface="Consolas"/>
                <a:ea typeface="Consolas"/>
                <a:cs typeface="Consolas"/>
                <a:sym typeface="Consolas"/>
              </a:rPr>
              <a:t>transition</a:t>
            </a:r>
            <a:r>
              <a:rPr lang="en-US"/>
              <a:t> shorthand property allows you to quickly write transitions in one line of CSS.</a:t>
            </a:r>
            <a:endParaRPr/>
          </a:p>
          <a:p>
            <a:pPr indent="0" lvl="0" marL="0" rtl="0" algn="l">
              <a:lnSpc>
                <a:spcPct val="115000"/>
              </a:lnSpc>
              <a:spcBef>
                <a:spcPts val="1000"/>
              </a:spcBef>
              <a:spcAft>
                <a:spcPts val="0"/>
              </a:spcAft>
              <a:buNone/>
            </a:pPr>
            <a:r>
              <a:rPr lang="en-US"/>
              <a:t>Responsive design is a core concept and component of good web design, and requires the content to adapt to whatever device it is being delivered to:</a:t>
            </a:r>
            <a:endParaRPr/>
          </a:p>
          <a:p>
            <a:pPr indent="-323850" lvl="0" marL="457200" rtl="0" algn="l">
              <a:lnSpc>
                <a:spcPct val="115000"/>
              </a:lnSpc>
              <a:spcBef>
                <a:spcPts val="1000"/>
              </a:spcBef>
              <a:spcAft>
                <a:spcPts val="0"/>
              </a:spcAft>
              <a:buSzPts val="1500"/>
              <a:buChar char="➢"/>
            </a:pPr>
            <a:r>
              <a:rPr lang="en-US"/>
              <a:t>The viewport is where content is displayed to the user, and understanding how content layout is controlled within the viewport is a key component of responsive web design.</a:t>
            </a:r>
            <a:endParaRPr/>
          </a:p>
          <a:p>
            <a:pPr indent="-323850" lvl="0" marL="457200" rtl="0" algn="l">
              <a:lnSpc>
                <a:spcPct val="115000"/>
              </a:lnSpc>
              <a:spcBef>
                <a:spcPts val="1000"/>
              </a:spcBef>
              <a:spcAft>
                <a:spcPts val="0"/>
              </a:spcAft>
              <a:buSzPts val="1500"/>
              <a:buChar char="➢"/>
            </a:pPr>
            <a:r>
              <a:rPr lang="en-US"/>
              <a:t>Media queries can be used to write conditional CSS in order to create responsive layouts across a variety of device types and sizes.</a:t>
            </a:r>
            <a:endParaRPr/>
          </a:p>
          <a:p>
            <a:pPr indent="-323850" lvl="0" marL="457200" rtl="0" algn="l">
              <a:lnSpc>
                <a:spcPct val="115000"/>
              </a:lnSpc>
              <a:spcBef>
                <a:spcPts val="1000"/>
              </a:spcBef>
              <a:spcAft>
                <a:spcPts val="1000"/>
              </a:spcAft>
              <a:buSzPts val="1500"/>
              <a:buChar char="➢"/>
            </a:pPr>
            <a:r>
              <a:rPr lang="en-US"/>
              <a:t>You should not attempt to account for every device on the market when designing web pages; instead, use common breakpoints to </a:t>
            </a:r>
            <a:r>
              <a:rPr lang="en-US"/>
              <a:t>limit</a:t>
            </a:r>
            <a:r>
              <a:rPr lang="en-US"/>
              <a:t> yourself to a few different </a:t>
            </a:r>
            <a:r>
              <a:rPr lang="en-US"/>
              <a:t>layouts</a:t>
            </a:r>
            <a:r>
              <a:rPr lang="en-US"/>
              <a:t>.</a:t>
            </a:r>
            <a:endParaRPr/>
          </a:p>
        </p:txBody>
      </p:sp>
      <p:sp>
        <p:nvSpPr>
          <p:cNvPr id="613" name="Google Shape;613;p65"/>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6"/>
          <p:cNvSpPr txBox="1"/>
          <p:nvPr>
            <p:ph idx="12" type="sldNum"/>
          </p:nvPr>
        </p:nvSpPr>
        <p:spPr>
          <a:xfrm>
            <a:off x="10352540" y="295729"/>
            <a:ext cx="8385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solidFill>
                  <a:srgbClr val="FFFFFF"/>
                </a:solidFill>
              </a:rPr>
              <a:t>‹#›</a:t>
            </a:fld>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5"/>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Table of Contents</a:t>
            </a:r>
            <a:endParaRPr/>
          </a:p>
        </p:txBody>
      </p:sp>
      <p:sp>
        <p:nvSpPr>
          <p:cNvPr id="421" name="Google Shape;421;p45"/>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lnSpcReduction="10000"/>
          </a:bodyPr>
          <a:lstStyle/>
          <a:p>
            <a:pPr indent="-349250" lvl="1" marL="927100" rtl="0" algn="l">
              <a:lnSpc>
                <a:spcPct val="115000"/>
              </a:lnSpc>
              <a:spcBef>
                <a:spcPts val="0"/>
              </a:spcBef>
              <a:spcAft>
                <a:spcPts val="0"/>
              </a:spcAft>
              <a:buClr>
                <a:schemeClr val="accent1"/>
              </a:buClr>
              <a:buSzPts val="1900"/>
              <a:buChar char="➢"/>
            </a:pPr>
            <a:r>
              <a:rPr lang="en-US" sz="1900"/>
              <a:t>CSS Transitions.</a:t>
            </a:r>
            <a:endParaRPr sz="1900"/>
          </a:p>
          <a:p>
            <a:pPr indent="-349250" lvl="1" marL="927100" rtl="0" algn="l">
              <a:lnSpc>
                <a:spcPct val="115000"/>
              </a:lnSpc>
              <a:spcBef>
                <a:spcPts val="0"/>
              </a:spcBef>
              <a:spcAft>
                <a:spcPts val="0"/>
              </a:spcAft>
              <a:buClr>
                <a:schemeClr val="accent1"/>
              </a:buClr>
              <a:buSzPts val="1900"/>
              <a:buChar char="➢"/>
            </a:pPr>
            <a:r>
              <a:rPr lang="en-US" sz="1900"/>
              <a:t>CSS Transition Properties.</a:t>
            </a:r>
            <a:endParaRPr sz="1900"/>
          </a:p>
          <a:p>
            <a:pPr indent="-349250" lvl="1" marL="927100" rtl="0" algn="l">
              <a:lnSpc>
                <a:spcPct val="115000"/>
              </a:lnSpc>
              <a:spcBef>
                <a:spcPts val="0"/>
              </a:spcBef>
              <a:spcAft>
                <a:spcPts val="0"/>
              </a:spcAft>
              <a:buClr>
                <a:schemeClr val="accent1"/>
              </a:buClr>
              <a:buSzPts val="1900"/>
              <a:buChar char="➢"/>
            </a:pPr>
            <a:r>
              <a:rPr lang="en-US" sz="1900"/>
              <a:t>Transition Examples:</a:t>
            </a:r>
            <a:endParaRPr sz="1900"/>
          </a:p>
          <a:p>
            <a:pPr indent="-336550" lvl="2" marL="1371600" rtl="0" algn="l">
              <a:lnSpc>
                <a:spcPct val="115000"/>
              </a:lnSpc>
              <a:spcBef>
                <a:spcPts val="0"/>
              </a:spcBef>
              <a:spcAft>
                <a:spcPts val="0"/>
              </a:spcAft>
              <a:buClr>
                <a:schemeClr val="accent1"/>
              </a:buClr>
              <a:buSzPts val="1500"/>
              <a:buChar char="■"/>
            </a:pPr>
            <a:r>
              <a:rPr lang="en-US"/>
              <a:t>Background Color</a:t>
            </a:r>
            <a:endParaRPr/>
          </a:p>
          <a:p>
            <a:pPr indent="-336550" lvl="2" marL="1371600" rtl="0" algn="l">
              <a:lnSpc>
                <a:spcPct val="115000"/>
              </a:lnSpc>
              <a:spcBef>
                <a:spcPts val="0"/>
              </a:spcBef>
              <a:spcAft>
                <a:spcPts val="0"/>
              </a:spcAft>
              <a:buClr>
                <a:schemeClr val="accent1"/>
              </a:buClr>
              <a:buSzPts val="1500"/>
              <a:buChar char="■"/>
            </a:pPr>
            <a:r>
              <a:rPr lang="en-US"/>
              <a:t>Font</a:t>
            </a:r>
            <a:endParaRPr/>
          </a:p>
          <a:p>
            <a:pPr indent="-336550" lvl="2" marL="1371600" rtl="0" algn="l">
              <a:lnSpc>
                <a:spcPct val="115000"/>
              </a:lnSpc>
              <a:spcBef>
                <a:spcPts val="0"/>
              </a:spcBef>
              <a:spcAft>
                <a:spcPts val="0"/>
              </a:spcAft>
              <a:buClr>
                <a:schemeClr val="accent1"/>
              </a:buClr>
              <a:buSzPts val="1500"/>
              <a:buChar char="■"/>
            </a:pPr>
            <a:r>
              <a:rPr lang="en-US"/>
              <a:t>Size</a:t>
            </a:r>
            <a:endParaRPr/>
          </a:p>
          <a:p>
            <a:pPr indent="-336550" lvl="2" marL="1371600" rtl="0" algn="l">
              <a:lnSpc>
                <a:spcPct val="115000"/>
              </a:lnSpc>
              <a:spcBef>
                <a:spcPts val="0"/>
              </a:spcBef>
              <a:spcAft>
                <a:spcPts val="0"/>
              </a:spcAft>
              <a:buClr>
                <a:schemeClr val="accent1"/>
              </a:buClr>
              <a:buSzPts val="1500"/>
              <a:buChar char="■"/>
            </a:pPr>
            <a:r>
              <a:rPr lang="en-US"/>
              <a:t>Position</a:t>
            </a:r>
            <a:endParaRPr/>
          </a:p>
          <a:p>
            <a:pPr indent="-336550" lvl="2" marL="1371600" rtl="0" algn="l">
              <a:lnSpc>
                <a:spcPct val="115000"/>
              </a:lnSpc>
              <a:spcBef>
                <a:spcPts val="0"/>
              </a:spcBef>
              <a:spcAft>
                <a:spcPts val="0"/>
              </a:spcAft>
              <a:buClr>
                <a:schemeClr val="accent1"/>
              </a:buClr>
              <a:buSzPts val="1500"/>
              <a:buChar char="■"/>
            </a:pPr>
            <a:r>
              <a:rPr lang="en-US"/>
              <a:t>Multiple Properties</a:t>
            </a:r>
            <a:endParaRPr/>
          </a:p>
          <a:p>
            <a:pPr indent="-349250" lvl="1" marL="927100" rtl="0" algn="l">
              <a:lnSpc>
                <a:spcPct val="115000"/>
              </a:lnSpc>
              <a:spcBef>
                <a:spcPts val="0"/>
              </a:spcBef>
              <a:spcAft>
                <a:spcPts val="0"/>
              </a:spcAft>
              <a:buClr>
                <a:schemeClr val="accent1"/>
              </a:buClr>
              <a:buSzPts val="1900"/>
              <a:buChar char="➢"/>
            </a:pPr>
            <a:r>
              <a:rPr lang="en-US" sz="1900"/>
              <a:t>Transition Shorthand.</a:t>
            </a:r>
            <a:endParaRPr sz="1900"/>
          </a:p>
          <a:p>
            <a:pPr indent="-349250" lvl="1" marL="927100" rtl="0" algn="l">
              <a:lnSpc>
                <a:spcPct val="115000"/>
              </a:lnSpc>
              <a:spcBef>
                <a:spcPts val="0"/>
              </a:spcBef>
              <a:spcAft>
                <a:spcPts val="0"/>
              </a:spcAft>
              <a:buClr>
                <a:schemeClr val="accent1"/>
              </a:buClr>
              <a:buSzPts val="1900"/>
              <a:buChar char="➢"/>
            </a:pPr>
            <a:r>
              <a:rPr lang="en-US" sz="1900"/>
              <a:t>Responsive Design Principles.</a:t>
            </a:r>
            <a:endParaRPr sz="1900"/>
          </a:p>
          <a:p>
            <a:pPr indent="-349250" lvl="1" marL="927100" rtl="0" algn="l">
              <a:lnSpc>
                <a:spcPct val="115000"/>
              </a:lnSpc>
              <a:spcBef>
                <a:spcPts val="0"/>
              </a:spcBef>
              <a:spcAft>
                <a:spcPts val="0"/>
              </a:spcAft>
              <a:buClr>
                <a:schemeClr val="accent1"/>
              </a:buClr>
              <a:buSzPts val="1900"/>
              <a:buChar char="➢"/>
            </a:pPr>
            <a:r>
              <a:rPr lang="en-US" sz="1900"/>
              <a:t>Viewport.</a:t>
            </a:r>
            <a:endParaRPr sz="1900"/>
          </a:p>
          <a:p>
            <a:pPr indent="-349250" lvl="1" marL="927100" rtl="0" algn="l">
              <a:lnSpc>
                <a:spcPct val="115000"/>
              </a:lnSpc>
              <a:spcBef>
                <a:spcPts val="0"/>
              </a:spcBef>
              <a:spcAft>
                <a:spcPts val="0"/>
              </a:spcAft>
              <a:buClr>
                <a:schemeClr val="accent1"/>
              </a:buClr>
              <a:buSzPts val="1900"/>
              <a:buChar char="➢"/>
            </a:pPr>
            <a:r>
              <a:rPr lang="en-US" sz="1900"/>
              <a:t>Media Query:</a:t>
            </a:r>
            <a:endParaRPr sz="1900"/>
          </a:p>
          <a:p>
            <a:pPr indent="-336550" lvl="2" marL="1371600" rtl="0" algn="l">
              <a:lnSpc>
                <a:spcPct val="115000"/>
              </a:lnSpc>
              <a:spcBef>
                <a:spcPts val="0"/>
              </a:spcBef>
              <a:spcAft>
                <a:spcPts val="0"/>
              </a:spcAft>
              <a:buClr>
                <a:schemeClr val="accent1"/>
              </a:buClr>
              <a:buSzPts val="1500"/>
              <a:buChar char="■"/>
            </a:pPr>
            <a:r>
              <a:rPr lang="en-US"/>
              <a:t>Overview</a:t>
            </a:r>
            <a:endParaRPr/>
          </a:p>
          <a:p>
            <a:pPr indent="-336550" lvl="2" marL="1371600" rtl="0" algn="l">
              <a:lnSpc>
                <a:spcPct val="115000"/>
              </a:lnSpc>
              <a:spcBef>
                <a:spcPts val="0"/>
              </a:spcBef>
              <a:spcAft>
                <a:spcPts val="0"/>
              </a:spcAft>
              <a:buClr>
                <a:schemeClr val="accent1"/>
              </a:buClr>
              <a:buSzPts val="1500"/>
              <a:buChar char="■"/>
            </a:pPr>
            <a:r>
              <a:rPr lang="en-US"/>
              <a:t>Syntax</a:t>
            </a:r>
            <a:endParaRPr/>
          </a:p>
          <a:p>
            <a:pPr indent="-336550" lvl="2" marL="1371600" rtl="0" algn="l">
              <a:lnSpc>
                <a:spcPct val="115000"/>
              </a:lnSpc>
              <a:spcBef>
                <a:spcPts val="0"/>
              </a:spcBef>
              <a:spcAft>
                <a:spcPts val="0"/>
              </a:spcAft>
              <a:buClr>
                <a:schemeClr val="accent1"/>
              </a:buClr>
              <a:buSzPts val="1500"/>
              <a:buChar char="■"/>
            </a:pPr>
            <a:r>
              <a:rPr lang="en-US"/>
              <a:t>Best Practices</a:t>
            </a:r>
            <a:endParaRPr/>
          </a:p>
          <a:p>
            <a:pPr indent="-349250" lvl="1" marL="927100" rtl="0" algn="l">
              <a:lnSpc>
                <a:spcPct val="115000"/>
              </a:lnSpc>
              <a:spcBef>
                <a:spcPts val="0"/>
              </a:spcBef>
              <a:spcAft>
                <a:spcPts val="0"/>
              </a:spcAft>
              <a:buClr>
                <a:schemeClr val="accent1"/>
              </a:buClr>
              <a:buSzPts val="1900"/>
              <a:buChar char="➢"/>
            </a:pPr>
            <a:r>
              <a:rPr lang="en-US" sz="1900"/>
              <a:t>CSS Breakpoints and Target Device Sizes.</a:t>
            </a:r>
            <a:endParaRPr sz="1900"/>
          </a:p>
        </p:txBody>
      </p:sp>
      <p:sp>
        <p:nvSpPr>
          <p:cNvPr id="422" name="Google Shape;422;p45"/>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6"/>
          <p:cNvSpPr txBox="1"/>
          <p:nvPr>
            <p:ph type="title"/>
          </p:nvPr>
        </p:nvSpPr>
        <p:spPr>
          <a:xfrm>
            <a:off x="644769" y="2311643"/>
            <a:ext cx="10902900" cy="13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US"/>
              <a:t>View in Slideshow Mode</a:t>
            </a:r>
            <a:endParaRPr b="1"/>
          </a:p>
        </p:txBody>
      </p:sp>
      <p:sp>
        <p:nvSpPr>
          <p:cNvPr id="429" name="Google Shape;429;p46"/>
          <p:cNvSpPr txBox="1"/>
          <p:nvPr>
            <p:ph idx="1" type="body"/>
          </p:nvPr>
        </p:nvSpPr>
        <p:spPr>
          <a:xfrm>
            <a:off x="616800" y="3381100"/>
            <a:ext cx="10958400" cy="70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US"/>
              <a:t>This presentation contains animations, and is best viewed in slideshow mode.</a:t>
            </a:r>
            <a:endParaRPr/>
          </a:p>
        </p:txBody>
      </p:sp>
      <p:grpSp>
        <p:nvGrpSpPr>
          <p:cNvPr id="430" name="Google Shape;430;p46"/>
          <p:cNvGrpSpPr/>
          <p:nvPr/>
        </p:nvGrpSpPr>
        <p:grpSpPr>
          <a:xfrm>
            <a:off x="5329625" y="4231550"/>
            <a:ext cx="1532750" cy="514625"/>
            <a:chOff x="6989400" y="3381100"/>
            <a:chExt cx="1532750" cy="514625"/>
          </a:xfrm>
        </p:grpSpPr>
        <p:sp>
          <p:nvSpPr>
            <p:cNvPr id="431" name="Google Shape;431;p46"/>
            <p:cNvSpPr/>
            <p:nvPr/>
          </p:nvSpPr>
          <p:spPr>
            <a:xfrm>
              <a:off x="6989400" y="3381375"/>
              <a:ext cx="1532736" cy="514350"/>
            </a:xfrm>
            <a:prstGeom prst="flowChartTerminator">
              <a:avLst/>
            </a:prstGeom>
            <a:solidFill>
              <a:srgbClr val="F7F7F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Slideshow</a:t>
              </a:r>
              <a:endParaRPr/>
            </a:p>
          </p:txBody>
        </p:sp>
        <p:sp>
          <p:nvSpPr>
            <p:cNvPr id="432" name="Google Shape;432;p46"/>
            <p:cNvSpPr/>
            <p:nvPr/>
          </p:nvSpPr>
          <p:spPr>
            <a:xfrm>
              <a:off x="8075450" y="3381100"/>
              <a:ext cx="446700" cy="514200"/>
            </a:xfrm>
            <a:prstGeom prst="flowChartDelay">
              <a:avLst/>
            </a:prstGeom>
            <a:solidFill>
              <a:srgbClr val="F7F7F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a:t>
              </a:r>
              <a:endParaRPr/>
            </a:p>
          </p:txBody>
        </p:sp>
      </p:grpSp>
      <p:sp>
        <p:nvSpPr>
          <p:cNvPr id="433" name="Google Shape;433;p46"/>
          <p:cNvSpPr txBox="1"/>
          <p:nvPr/>
        </p:nvSpPr>
        <p:spPr>
          <a:xfrm>
            <a:off x="5329625" y="4746175"/>
            <a:ext cx="153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or Ctrl + F5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7"/>
          <p:cNvSpPr/>
          <p:nvPr/>
        </p:nvSpPr>
        <p:spPr>
          <a:xfrm>
            <a:off x="4880250" y="4684500"/>
            <a:ext cx="2431500" cy="1416900"/>
          </a:xfrm>
          <a:prstGeom prst="rect">
            <a:avLst/>
          </a:prstGeom>
          <a:solidFill>
            <a:schemeClr val="accent2"/>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rPr>
              <a:t>Fun with CSS Transitions!</a:t>
            </a:r>
            <a:endParaRPr b="1">
              <a:solidFill>
                <a:schemeClr val="lt1"/>
              </a:solidFill>
            </a:endParaRPr>
          </a:p>
        </p:txBody>
      </p:sp>
      <p:sp>
        <p:nvSpPr>
          <p:cNvPr id="440" name="Google Shape;440;p47"/>
          <p:cNvSpPr/>
          <p:nvPr/>
        </p:nvSpPr>
        <p:spPr>
          <a:xfrm>
            <a:off x="4880250" y="4684500"/>
            <a:ext cx="2431500" cy="14169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Fun with CSS Transitions!</a:t>
            </a:r>
            <a:endParaRPr b="1"/>
          </a:p>
        </p:txBody>
      </p:sp>
      <p:sp>
        <p:nvSpPr>
          <p:cNvPr id="441" name="Google Shape;441;p47"/>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CSS </a:t>
            </a:r>
            <a:r>
              <a:rPr lang="en-US"/>
              <a:t>Transitions</a:t>
            </a:r>
            <a:endParaRPr/>
          </a:p>
        </p:txBody>
      </p:sp>
      <p:sp>
        <p:nvSpPr>
          <p:cNvPr id="442" name="Google Shape;442;p47"/>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43" name="Google Shape;443;p47"/>
          <p:cNvSpPr txBox="1"/>
          <p:nvPr/>
        </p:nvSpPr>
        <p:spPr>
          <a:xfrm>
            <a:off x="2370650" y="1680775"/>
            <a:ext cx="11125800" cy="4617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sz="1800">
              <a:solidFill>
                <a:srgbClr val="333333"/>
              </a:solidFill>
              <a:highlight>
                <a:srgbClr val="FFFFFF"/>
              </a:highlight>
              <a:latin typeface="Century Gothic"/>
              <a:ea typeface="Century Gothic"/>
              <a:cs typeface="Century Gothic"/>
              <a:sym typeface="Century Gothic"/>
            </a:endParaRPr>
          </a:p>
        </p:txBody>
      </p:sp>
      <p:sp>
        <p:nvSpPr>
          <p:cNvPr id="444" name="Google Shape;444;p47"/>
          <p:cNvSpPr txBox="1"/>
          <p:nvPr>
            <p:ph idx="1" type="body"/>
          </p:nvPr>
        </p:nvSpPr>
        <p:spPr>
          <a:xfrm>
            <a:off x="698500" y="1720800"/>
            <a:ext cx="10915500" cy="29637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US" u="sng">
                <a:solidFill>
                  <a:schemeClr val="hlink"/>
                </a:solidFill>
                <a:hlinkClick r:id="rId3"/>
              </a:rPr>
              <a:t>CSS transitions</a:t>
            </a:r>
            <a:r>
              <a:rPr lang="en-US"/>
              <a:t> provide a way to create gradual transitions between the values of CSS properties. These transitions can be controlled by specifying their timing function, duration, and other attributes.</a:t>
            </a:r>
            <a:endParaRPr/>
          </a:p>
          <a:p>
            <a:pPr indent="0" lvl="0" marL="0" rtl="0" algn="l">
              <a:spcBef>
                <a:spcPts val="1100"/>
              </a:spcBef>
              <a:spcAft>
                <a:spcPts val="0"/>
              </a:spcAft>
              <a:buNone/>
            </a:pPr>
            <a:r>
              <a:rPr lang="en-US"/>
              <a:t>For example, if you change the color of an element from white to black, usually the change is instantaneous. With CSS transitions enabled, changes occur over a period of time, which can be customized. In the example case, we would transition from white, through shades of grey, and eventually to black.</a:t>
            </a:r>
            <a:endParaRPr/>
          </a:p>
          <a:p>
            <a:pPr indent="0" lvl="0" marL="0" rtl="0" algn="l">
              <a:spcBef>
                <a:spcPts val="1100"/>
              </a:spcBef>
              <a:spcAft>
                <a:spcPts val="0"/>
              </a:spcAft>
              <a:buNone/>
            </a:pPr>
            <a:r>
              <a:rPr lang="en-US"/>
              <a:t>You can also animate things like size, position, and a number of other properties. For a full list of animatable CSS properties, </a:t>
            </a:r>
            <a:r>
              <a:rPr lang="en-US" u="sng">
                <a:solidFill>
                  <a:schemeClr val="hlink"/>
                </a:solidFill>
                <a:hlinkClick r:id="rId4"/>
              </a:rPr>
              <a:t>click here</a:t>
            </a:r>
            <a:r>
              <a:rPr lang="en-US"/>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40"/>
                                        </p:tgtEl>
                                      </p:cBhvr>
                                    </p:animEffect>
                                    <p:set>
                                      <p:cBhvr>
                                        <p:cTn dur="1" fill="hold">
                                          <p:stCondLst>
                                            <p:cond delay="1000"/>
                                          </p:stCondLst>
                                        </p:cTn>
                                        <p:tgtEl>
                                          <p:spTgt spid="440"/>
                                        </p:tgtEl>
                                        <p:attrNameLst>
                                          <p:attrName>style.visibility</p:attrName>
                                        </p:attrNameLst>
                                      </p:cBhvr>
                                      <p:to>
                                        <p:strVal val="hidden"/>
                                      </p:to>
                                    </p:set>
                                  </p:childTnLst>
                                </p:cTn>
                              </p:par>
                              <p:par>
                                <p:cTn fill="hold" nodeType="withEffect" presetClass="emph" presetID="8" presetSubtype="0">
                                  <p:stCondLst>
                                    <p:cond delay="0"/>
                                  </p:stCondLst>
                                  <p:childTnLst>
                                    <p:animRot by="-21600000">
                                      <p:cBhvr>
                                        <p:cTn dur="1000" fill="hold"/>
                                        <p:tgtEl>
                                          <p:spTgt spid="440"/>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par>
                                <p:cTn fill="hold" nodeType="withEffect" presetClass="emph" presetID="8" presetSubtype="0">
                                  <p:stCondLst>
                                    <p:cond delay="0"/>
                                  </p:stCondLst>
                                  <p:childTnLst>
                                    <p:animRot by="-21600000">
                                      <p:cBhvr>
                                        <p:cTn dur="1000" fill="hold"/>
                                        <p:tgtEl>
                                          <p:spTgt spid="43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8"/>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CSS </a:t>
            </a:r>
            <a:r>
              <a:rPr lang="en-US"/>
              <a:t>Transition Properties</a:t>
            </a:r>
            <a:endParaRPr/>
          </a:p>
        </p:txBody>
      </p:sp>
      <p:sp>
        <p:nvSpPr>
          <p:cNvPr id="451" name="Google Shape;451;p48"/>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52" name="Google Shape;452;p48"/>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lnSpc>
                <a:spcPct val="115000"/>
              </a:lnSpc>
              <a:spcBef>
                <a:spcPts val="1100"/>
              </a:spcBef>
              <a:spcAft>
                <a:spcPts val="0"/>
              </a:spcAft>
              <a:buNone/>
            </a:pPr>
            <a:r>
              <a:rPr lang="en-US"/>
              <a:t>To create transitions, you will need to make use of the following properties:</a:t>
            </a:r>
            <a:endParaRPr/>
          </a:p>
          <a:p>
            <a:pPr indent="-323850" lvl="0" marL="457200" rtl="0" algn="l">
              <a:lnSpc>
                <a:spcPct val="115000"/>
              </a:lnSpc>
              <a:spcBef>
                <a:spcPts val="1100"/>
              </a:spcBef>
              <a:spcAft>
                <a:spcPts val="0"/>
              </a:spcAft>
              <a:buSzPts val="1500"/>
              <a:buChar char="➢"/>
            </a:pPr>
            <a:r>
              <a:rPr b="1" lang="en-US" u="sng">
                <a:solidFill>
                  <a:schemeClr val="hlink"/>
                </a:solidFill>
                <a:latin typeface="Consolas"/>
                <a:ea typeface="Consolas"/>
                <a:cs typeface="Consolas"/>
                <a:sym typeface="Consolas"/>
                <a:hlinkClick r:id="rId3"/>
              </a:rPr>
              <a:t>transition</a:t>
            </a:r>
            <a:r>
              <a:rPr lang="en-US"/>
              <a:t>: A shorthand property that encompases all of the below properties.</a:t>
            </a:r>
            <a:endParaRPr/>
          </a:p>
          <a:p>
            <a:pPr indent="-323850" lvl="0" marL="457200" rtl="0" algn="l">
              <a:lnSpc>
                <a:spcPct val="115000"/>
              </a:lnSpc>
              <a:spcBef>
                <a:spcPts val="1000"/>
              </a:spcBef>
              <a:spcAft>
                <a:spcPts val="0"/>
              </a:spcAft>
              <a:buSzPts val="1500"/>
              <a:buChar char="➢"/>
            </a:pPr>
            <a:r>
              <a:rPr b="1" lang="en-US" u="sng">
                <a:solidFill>
                  <a:schemeClr val="hlink"/>
                </a:solidFill>
                <a:latin typeface="Consolas"/>
                <a:ea typeface="Consolas"/>
                <a:cs typeface="Consolas"/>
                <a:sym typeface="Consolas"/>
                <a:hlinkClick r:id="rId4"/>
              </a:rPr>
              <a:t>transition-delay</a:t>
            </a:r>
            <a:r>
              <a:rPr lang="en-US"/>
              <a:t>: Specifies the duration to wait before starting a property’s transition effect when its value changes.</a:t>
            </a:r>
            <a:endParaRPr/>
          </a:p>
          <a:p>
            <a:pPr indent="-323850" lvl="0" marL="457200" rtl="0" algn="l">
              <a:lnSpc>
                <a:spcPct val="115000"/>
              </a:lnSpc>
              <a:spcBef>
                <a:spcPts val="1000"/>
              </a:spcBef>
              <a:spcAft>
                <a:spcPts val="0"/>
              </a:spcAft>
              <a:buSzPts val="1500"/>
              <a:buChar char="➢"/>
            </a:pPr>
            <a:r>
              <a:rPr b="1" lang="en-US" u="sng">
                <a:solidFill>
                  <a:schemeClr val="hlink"/>
                </a:solidFill>
                <a:latin typeface="Consolas"/>
                <a:ea typeface="Consolas"/>
                <a:cs typeface="Consolas"/>
                <a:sym typeface="Consolas"/>
                <a:hlinkClick r:id="rId5"/>
              </a:rPr>
              <a:t>transition-duration</a:t>
            </a:r>
            <a:r>
              <a:rPr lang="en-US"/>
              <a:t>: Sets the length of time a transition animation should take to complete.</a:t>
            </a:r>
            <a:endParaRPr/>
          </a:p>
          <a:p>
            <a:pPr indent="-323850" lvl="0" marL="457200" rtl="0" algn="l">
              <a:lnSpc>
                <a:spcPct val="115000"/>
              </a:lnSpc>
              <a:spcBef>
                <a:spcPts val="1000"/>
              </a:spcBef>
              <a:spcAft>
                <a:spcPts val="0"/>
              </a:spcAft>
              <a:buSzPts val="1500"/>
              <a:buChar char="➢"/>
            </a:pPr>
            <a:r>
              <a:rPr b="1" lang="en-US" u="sng">
                <a:solidFill>
                  <a:schemeClr val="hlink"/>
                </a:solidFill>
                <a:latin typeface="Consolas"/>
                <a:ea typeface="Consolas"/>
                <a:cs typeface="Consolas"/>
                <a:sym typeface="Consolas"/>
                <a:hlinkClick r:id="rId6"/>
              </a:rPr>
              <a:t>transition-property</a:t>
            </a:r>
            <a:r>
              <a:rPr lang="en-US"/>
              <a:t>: Sets which CSS properties a transition effect will be applied to.</a:t>
            </a:r>
            <a:endParaRPr/>
          </a:p>
          <a:p>
            <a:pPr indent="-323850" lvl="0" marL="457200" rtl="0" algn="l">
              <a:lnSpc>
                <a:spcPct val="115000"/>
              </a:lnSpc>
              <a:spcBef>
                <a:spcPts val="1100"/>
              </a:spcBef>
              <a:spcAft>
                <a:spcPts val="1000"/>
              </a:spcAft>
              <a:buSzPts val="1500"/>
              <a:buChar char="➢"/>
            </a:pPr>
            <a:r>
              <a:rPr b="1" lang="en-US" u="sng">
                <a:solidFill>
                  <a:schemeClr val="hlink"/>
                </a:solidFill>
                <a:latin typeface="Consolas"/>
                <a:ea typeface="Consolas"/>
                <a:cs typeface="Consolas"/>
                <a:sym typeface="Consolas"/>
                <a:hlinkClick r:id="rId7"/>
              </a:rPr>
              <a:t>transition-timing-function</a:t>
            </a:r>
            <a:r>
              <a:rPr lang="en-US"/>
              <a:t>: Sets how intermediate values are calculated for properties being affected by the transition effect.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9"/>
          <p:cNvSpPr/>
          <p:nvPr/>
        </p:nvSpPr>
        <p:spPr>
          <a:xfrm>
            <a:off x="6808325" y="2872500"/>
            <a:ext cx="3664500" cy="2277900"/>
          </a:xfrm>
          <a:prstGeom prst="rect">
            <a:avLst/>
          </a:prstGeom>
          <a:solidFill>
            <a:srgbClr val="87CE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9"/>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Transition Example: Background Color</a:t>
            </a:r>
            <a:r>
              <a:rPr lang="en-US"/>
              <a:t> </a:t>
            </a:r>
            <a:endParaRPr/>
          </a:p>
        </p:txBody>
      </p:sp>
      <p:sp>
        <p:nvSpPr>
          <p:cNvPr id="460" name="Google Shape;460;p49"/>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61" name="Google Shape;461;p49"/>
          <p:cNvSpPr txBox="1"/>
          <p:nvPr/>
        </p:nvSpPr>
        <p:spPr>
          <a:xfrm>
            <a:off x="1485725" y="2872500"/>
            <a:ext cx="5130300" cy="22779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0033B3"/>
                </a:solidFill>
                <a:highlight>
                  <a:srgbClr val="FFFFFF"/>
                </a:highlight>
                <a:latin typeface="Consolas"/>
                <a:ea typeface="Consolas"/>
                <a:cs typeface="Consolas"/>
                <a:sym typeface="Consolas"/>
              </a:rPr>
              <a:t>#box1 </a:t>
            </a:r>
            <a:r>
              <a:rPr lang="en-US" sz="1700">
                <a:solidFill>
                  <a:srgbClr val="080808"/>
                </a:solidFill>
                <a:highlight>
                  <a:srgbClr val="FFFFFF"/>
                </a:highlight>
                <a:latin typeface="Consolas"/>
                <a:ea typeface="Consolas"/>
                <a:cs typeface="Consolas"/>
                <a:sym typeface="Consolas"/>
              </a:rPr>
              <a:t>{</a:t>
            </a:r>
            <a:endParaRPr sz="17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rgbClr val="FFFFFF"/>
                </a:highlight>
                <a:latin typeface="Consolas"/>
                <a:ea typeface="Consolas"/>
                <a:cs typeface="Consolas"/>
                <a:sym typeface="Consolas"/>
              </a:rPr>
              <a:t>   </a:t>
            </a:r>
            <a:r>
              <a:rPr lang="en-US" sz="1700">
                <a:solidFill>
                  <a:srgbClr val="174AD4"/>
                </a:solidFill>
                <a:highlight>
                  <a:srgbClr val="FFFFFF"/>
                </a:highlight>
                <a:latin typeface="Consolas"/>
                <a:ea typeface="Consolas"/>
                <a:cs typeface="Consolas"/>
                <a:sym typeface="Consolas"/>
              </a:rPr>
              <a:t>background-color</a:t>
            </a:r>
            <a:r>
              <a:rPr lang="en-US" sz="1700">
                <a:solidFill>
                  <a:srgbClr val="080808"/>
                </a:solidFill>
                <a:highlight>
                  <a:srgbClr val="FFFFFF"/>
                </a:highlight>
                <a:latin typeface="Consolas"/>
                <a:ea typeface="Consolas"/>
                <a:cs typeface="Consolas"/>
                <a:sym typeface="Consolas"/>
              </a:rPr>
              <a:t>: </a:t>
            </a:r>
            <a:r>
              <a:rPr lang="en-US" sz="1700">
                <a:solidFill>
                  <a:srgbClr val="067D17"/>
                </a:solidFill>
                <a:highlight>
                  <a:srgbClr val="FFFFFF"/>
                </a:highlight>
                <a:latin typeface="Consolas"/>
                <a:ea typeface="Consolas"/>
                <a:cs typeface="Consolas"/>
                <a:sym typeface="Consolas"/>
              </a:rPr>
              <a:t>green</a:t>
            </a:r>
            <a:r>
              <a:rPr lang="en-US" sz="1700">
                <a:solidFill>
                  <a:srgbClr val="080808"/>
                </a:solidFill>
                <a:highlight>
                  <a:srgbClr val="FFFFFF"/>
                </a:highlight>
                <a:latin typeface="Consolas"/>
                <a:ea typeface="Consolas"/>
                <a:cs typeface="Consolas"/>
                <a:sym typeface="Consolas"/>
              </a:rPr>
              <a:t>;</a:t>
            </a:r>
            <a:endParaRPr sz="17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rgbClr val="FFFFFF"/>
                </a:highlight>
                <a:latin typeface="Consolas"/>
                <a:ea typeface="Consolas"/>
                <a:cs typeface="Consolas"/>
                <a:sym typeface="Consolas"/>
              </a:rPr>
              <a:t>   </a:t>
            </a:r>
            <a:r>
              <a:rPr lang="en-US" sz="1700">
                <a:solidFill>
                  <a:srgbClr val="174AD4"/>
                </a:solidFill>
                <a:highlight>
                  <a:srgbClr val="FFFFFF"/>
                </a:highlight>
                <a:latin typeface="Consolas"/>
                <a:ea typeface="Consolas"/>
                <a:cs typeface="Consolas"/>
                <a:sym typeface="Consolas"/>
              </a:rPr>
              <a:t>transition-property</a:t>
            </a:r>
            <a:r>
              <a:rPr lang="en-US" sz="1700">
                <a:solidFill>
                  <a:srgbClr val="080808"/>
                </a:solidFill>
                <a:highlight>
                  <a:srgbClr val="FFFFFF"/>
                </a:highlight>
                <a:latin typeface="Consolas"/>
                <a:ea typeface="Consolas"/>
                <a:cs typeface="Consolas"/>
                <a:sym typeface="Consolas"/>
              </a:rPr>
              <a:t>: </a:t>
            </a:r>
            <a:r>
              <a:rPr lang="en-US" sz="1700">
                <a:solidFill>
                  <a:srgbClr val="067D17"/>
                </a:solidFill>
                <a:highlight>
                  <a:srgbClr val="FFFFFF"/>
                </a:highlight>
                <a:latin typeface="Consolas"/>
                <a:ea typeface="Consolas"/>
                <a:cs typeface="Consolas"/>
                <a:sym typeface="Consolas"/>
              </a:rPr>
              <a:t>background-color</a:t>
            </a:r>
            <a:r>
              <a:rPr lang="en-US" sz="1700">
                <a:solidFill>
                  <a:srgbClr val="080808"/>
                </a:solidFill>
                <a:highlight>
                  <a:srgbClr val="FFFFFF"/>
                </a:highlight>
                <a:latin typeface="Consolas"/>
                <a:ea typeface="Consolas"/>
                <a:cs typeface="Consolas"/>
                <a:sym typeface="Consolas"/>
              </a:rPr>
              <a:t>;</a:t>
            </a:r>
            <a:endParaRPr sz="17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rgbClr val="FFFFFF"/>
                </a:highlight>
                <a:latin typeface="Consolas"/>
                <a:ea typeface="Consolas"/>
                <a:cs typeface="Consolas"/>
                <a:sym typeface="Consolas"/>
              </a:rPr>
              <a:t>   </a:t>
            </a:r>
            <a:r>
              <a:rPr lang="en-US" sz="1700">
                <a:solidFill>
                  <a:srgbClr val="174AD4"/>
                </a:solidFill>
                <a:highlight>
                  <a:srgbClr val="FFFFFF"/>
                </a:highlight>
                <a:latin typeface="Consolas"/>
                <a:ea typeface="Consolas"/>
                <a:cs typeface="Consolas"/>
                <a:sym typeface="Consolas"/>
              </a:rPr>
              <a:t>transition-duration</a:t>
            </a:r>
            <a:r>
              <a:rPr lang="en-US" sz="1700">
                <a:solidFill>
                  <a:srgbClr val="080808"/>
                </a:solidFill>
                <a:highlight>
                  <a:srgbClr val="FFFFFF"/>
                </a:highlight>
                <a:latin typeface="Consolas"/>
                <a:ea typeface="Consolas"/>
                <a:cs typeface="Consolas"/>
                <a:sym typeface="Consolas"/>
              </a:rPr>
              <a:t>: </a:t>
            </a:r>
            <a:r>
              <a:rPr lang="en-US" sz="1700">
                <a:solidFill>
                  <a:srgbClr val="1750EB"/>
                </a:solidFill>
                <a:highlight>
                  <a:srgbClr val="FFFFFF"/>
                </a:highlight>
                <a:latin typeface="Consolas"/>
                <a:ea typeface="Consolas"/>
                <a:cs typeface="Consolas"/>
                <a:sym typeface="Consolas"/>
              </a:rPr>
              <a:t>2</a:t>
            </a:r>
            <a:r>
              <a:rPr lang="en-US" sz="1700">
                <a:solidFill>
                  <a:srgbClr val="067D17"/>
                </a:solidFill>
                <a:highlight>
                  <a:srgbClr val="FFFFFF"/>
                </a:highlight>
                <a:latin typeface="Consolas"/>
                <a:ea typeface="Consolas"/>
                <a:cs typeface="Consolas"/>
                <a:sym typeface="Consolas"/>
              </a:rPr>
              <a:t>s</a:t>
            </a:r>
            <a:r>
              <a:rPr lang="en-US" sz="1700">
                <a:solidFill>
                  <a:srgbClr val="080808"/>
                </a:solidFill>
                <a:highlight>
                  <a:srgbClr val="FFFFFF"/>
                </a:highlight>
                <a:latin typeface="Consolas"/>
                <a:ea typeface="Consolas"/>
                <a:cs typeface="Consolas"/>
                <a:sym typeface="Consolas"/>
              </a:rPr>
              <a:t>;</a:t>
            </a:r>
            <a:endParaRPr sz="17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rgbClr val="FFFFFF"/>
                </a:highlight>
                <a:latin typeface="Consolas"/>
                <a:ea typeface="Consolas"/>
                <a:cs typeface="Consolas"/>
                <a:sym typeface="Consolas"/>
              </a:rPr>
              <a:t>}</a:t>
            </a:r>
            <a:endParaRPr sz="17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0033B3"/>
                </a:solidFill>
                <a:highlight>
                  <a:srgbClr val="FFFFFF"/>
                </a:highlight>
                <a:latin typeface="Consolas"/>
                <a:ea typeface="Consolas"/>
                <a:cs typeface="Consolas"/>
                <a:sym typeface="Consolas"/>
              </a:rPr>
              <a:t>#box1</a:t>
            </a:r>
            <a:r>
              <a:rPr lang="en-US" sz="1700">
                <a:solidFill>
                  <a:srgbClr val="080808"/>
                </a:solidFill>
                <a:highlight>
                  <a:srgbClr val="FFFFFF"/>
                </a:highlight>
                <a:latin typeface="Consolas"/>
                <a:ea typeface="Consolas"/>
                <a:cs typeface="Consolas"/>
                <a:sym typeface="Consolas"/>
              </a:rPr>
              <a:t>:</a:t>
            </a:r>
            <a:r>
              <a:rPr lang="en-US" sz="1700">
                <a:solidFill>
                  <a:srgbClr val="0033B3"/>
                </a:solidFill>
                <a:highlight>
                  <a:srgbClr val="FFFFFF"/>
                </a:highlight>
                <a:latin typeface="Consolas"/>
                <a:ea typeface="Consolas"/>
                <a:cs typeface="Consolas"/>
                <a:sym typeface="Consolas"/>
              </a:rPr>
              <a:t>hover </a:t>
            </a:r>
            <a:r>
              <a:rPr lang="en-US" sz="1700">
                <a:solidFill>
                  <a:srgbClr val="080808"/>
                </a:solidFill>
                <a:highlight>
                  <a:srgbClr val="FFFFFF"/>
                </a:highlight>
                <a:latin typeface="Consolas"/>
                <a:ea typeface="Consolas"/>
                <a:cs typeface="Consolas"/>
                <a:sym typeface="Consolas"/>
              </a:rPr>
              <a:t>{</a:t>
            </a:r>
            <a:endParaRPr sz="17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rgbClr val="FFFFFF"/>
                </a:highlight>
                <a:latin typeface="Consolas"/>
                <a:ea typeface="Consolas"/>
                <a:cs typeface="Consolas"/>
                <a:sym typeface="Consolas"/>
              </a:rPr>
              <a:t>   </a:t>
            </a:r>
            <a:r>
              <a:rPr lang="en-US" sz="1700">
                <a:solidFill>
                  <a:srgbClr val="174AD4"/>
                </a:solidFill>
                <a:highlight>
                  <a:srgbClr val="FFFFFF"/>
                </a:highlight>
                <a:latin typeface="Consolas"/>
                <a:ea typeface="Consolas"/>
                <a:cs typeface="Consolas"/>
                <a:sym typeface="Consolas"/>
              </a:rPr>
              <a:t>background-color</a:t>
            </a:r>
            <a:r>
              <a:rPr lang="en-US" sz="1700">
                <a:solidFill>
                  <a:srgbClr val="080808"/>
                </a:solidFill>
                <a:highlight>
                  <a:srgbClr val="FFFFFF"/>
                </a:highlight>
                <a:latin typeface="Consolas"/>
                <a:ea typeface="Consolas"/>
                <a:cs typeface="Consolas"/>
                <a:sym typeface="Consolas"/>
              </a:rPr>
              <a:t>: </a:t>
            </a:r>
            <a:r>
              <a:rPr lang="en-US" sz="1700">
                <a:solidFill>
                  <a:srgbClr val="067D17"/>
                </a:solidFill>
                <a:highlight>
                  <a:srgbClr val="FFFFFF"/>
                </a:highlight>
                <a:latin typeface="Consolas"/>
                <a:ea typeface="Consolas"/>
                <a:cs typeface="Consolas"/>
                <a:sym typeface="Consolas"/>
              </a:rPr>
              <a:t>lightskyblue</a:t>
            </a:r>
            <a:r>
              <a:rPr lang="en-US" sz="1700">
                <a:solidFill>
                  <a:srgbClr val="080808"/>
                </a:solidFill>
                <a:highlight>
                  <a:srgbClr val="FFFFFF"/>
                </a:highlight>
                <a:latin typeface="Consolas"/>
                <a:ea typeface="Consolas"/>
                <a:cs typeface="Consolas"/>
                <a:sym typeface="Consolas"/>
              </a:rPr>
              <a:t>;</a:t>
            </a:r>
            <a:endParaRPr sz="17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rgbClr val="FFFFFF"/>
                </a:highlight>
                <a:latin typeface="Consolas"/>
                <a:ea typeface="Consolas"/>
                <a:cs typeface="Consolas"/>
                <a:sym typeface="Consolas"/>
              </a:rPr>
              <a:t>}</a:t>
            </a:r>
            <a:endParaRPr sz="1700">
              <a:solidFill>
                <a:srgbClr val="080808"/>
              </a:solidFill>
              <a:highlight>
                <a:srgbClr val="FFFFFF"/>
              </a:highlight>
              <a:latin typeface="Courier New"/>
              <a:ea typeface="Courier New"/>
              <a:cs typeface="Courier New"/>
              <a:sym typeface="Courier New"/>
            </a:endParaRPr>
          </a:p>
        </p:txBody>
      </p:sp>
      <p:sp>
        <p:nvSpPr>
          <p:cNvPr id="462" name="Google Shape;462;p49"/>
          <p:cNvSpPr txBox="1"/>
          <p:nvPr>
            <p:ph idx="1" type="body"/>
          </p:nvPr>
        </p:nvSpPr>
        <p:spPr>
          <a:xfrm>
            <a:off x="698500" y="1720800"/>
            <a:ext cx="10915500" cy="1151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lang="en-US" sz="1800">
                <a:solidFill>
                  <a:srgbClr val="000000"/>
                </a:solidFill>
              </a:rPr>
              <a:t>In this example, the background color will change from green to lightskyblue over a duration of two seconds. Using the </a:t>
            </a:r>
            <a:r>
              <a:rPr b="1" lang="en-US" sz="1800">
                <a:solidFill>
                  <a:srgbClr val="000000"/>
                </a:solidFill>
                <a:latin typeface="Consolas"/>
                <a:ea typeface="Consolas"/>
                <a:cs typeface="Consolas"/>
                <a:sym typeface="Consolas"/>
              </a:rPr>
              <a:t>:hover</a:t>
            </a:r>
            <a:r>
              <a:rPr lang="en-US" sz="1800">
                <a:solidFill>
                  <a:srgbClr val="000000"/>
                </a:solidFill>
              </a:rPr>
              <a:t> pseudo-class, we can specify that the element should change when the user hovers their mouse over it.</a:t>
            </a:r>
            <a:endParaRPr/>
          </a:p>
        </p:txBody>
      </p:sp>
      <p:sp>
        <p:nvSpPr>
          <p:cNvPr id="463" name="Google Shape;463;p49"/>
          <p:cNvSpPr/>
          <p:nvPr/>
        </p:nvSpPr>
        <p:spPr>
          <a:xfrm>
            <a:off x="6808325" y="2872600"/>
            <a:ext cx="3664500" cy="2277900"/>
          </a:xfrm>
          <a:prstGeom prst="rect">
            <a:avLst/>
          </a:prstGeom>
          <a:solidFill>
            <a:srgbClr val="008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2000"/>
                                        <p:tgtEl>
                                          <p:spTgt spid="458"/>
                                        </p:tgtEl>
                                      </p:cBhvr>
                                    </p:animEffect>
                                  </p:childTnLst>
                                </p:cTn>
                              </p:par>
                              <p:par>
                                <p:cTn fill="hold" nodeType="withEffect" presetClass="exit" presetID="10" presetSubtype="0">
                                  <p:stCondLst>
                                    <p:cond delay="0"/>
                                  </p:stCondLst>
                                  <p:childTnLst>
                                    <p:animEffect filter="fade" transition="out">
                                      <p:cBhvr>
                                        <p:cTn dur="2000"/>
                                        <p:tgtEl>
                                          <p:spTgt spid="463"/>
                                        </p:tgtEl>
                                      </p:cBhvr>
                                    </p:animEffect>
                                    <p:set>
                                      <p:cBhvr>
                                        <p:cTn dur="1" fill="hold">
                                          <p:stCondLst>
                                            <p:cond delay="2000"/>
                                          </p:stCondLst>
                                        </p:cTn>
                                        <p:tgtEl>
                                          <p:spTgt spid="46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0"/>
          <p:cNvSpPr/>
          <p:nvPr/>
        </p:nvSpPr>
        <p:spPr>
          <a:xfrm>
            <a:off x="6808325" y="2872500"/>
            <a:ext cx="3664500" cy="22779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p>
        </p:txBody>
      </p:sp>
      <p:sp>
        <p:nvSpPr>
          <p:cNvPr id="470" name="Google Shape;470;p50"/>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Transition Example: Font </a:t>
            </a:r>
            <a:endParaRPr/>
          </a:p>
        </p:txBody>
      </p:sp>
      <p:sp>
        <p:nvSpPr>
          <p:cNvPr id="471" name="Google Shape;471;p50"/>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None/>
            </a:pPr>
            <a:fld id="{00000000-1234-1234-1234-123412341234}" type="slidenum">
              <a:rPr lang="en-US"/>
              <a:t>‹#›</a:t>
            </a:fld>
            <a:endParaRPr/>
          </a:p>
        </p:txBody>
      </p:sp>
      <p:sp>
        <p:nvSpPr>
          <p:cNvPr id="472" name="Google Shape;472;p50"/>
          <p:cNvSpPr txBox="1"/>
          <p:nvPr/>
        </p:nvSpPr>
        <p:spPr>
          <a:xfrm>
            <a:off x="1485725" y="2872500"/>
            <a:ext cx="5130300" cy="22779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0033B3"/>
                </a:solidFill>
                <a:highlight>
                  <a:schemeClr val="lt1"/>
                </a:highlight>
                <a:latin typeface="Consolas"/>
                <a:ea typeface="Consolas"/>
                <a:cs typeface="Consolas"/>
                <a:sym typeface="Consolas"/>
              </a:rPr>
              <a:t>#box2 </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background-color</a:t>
            </a:r>
            <a:r>
              <a:rPr lang="en-US" sz="1700">
                <a:solidFill>
                  <a:srgbClr val="080808"/>
                </a:solidFill>
                <a:highlight>
                  <a:schemeClr val="lt1"/>
                </a:highlight>
                <a:latin typeface="Consolas"/>
                <a:ea typeface="Consolas"/>
                <a:cs typeface="Consolas"/>
                <a:sym typeface="Consolas"/>
              </a:rPr>
              <a:t>: </a:t>
            </a:r>
            <a:r>
              <a:rPr lang="en-US" sz="1700">
                <a:solidFill>
                  <a:srgbClr val="067D17"/>
                </a:solidFill>
                <a:highlight>
                  <a:schemeClr val="lt1"/>
                </a:highlight>
                <a:latin typeface="Consolas"/>
                <a:ea typeface="Consolas"/>
                <a:cs typeface="Consolas"/>
                <a:sym typeface="Consolas"/>
              </a:rPr>
              <a:t>yellow</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transition-property</a:t>
            </a:r>
            <a:r>
              <a:rPr lang="en-US" sz="1700">
                <a:solidFill>
                  <a:srgbClr val="080808"/>
                </a:solidFill>
                <a:highlight>
                  <a:schemeClr val="lt1"/>
                </a:highlight>
                <a:latin typeface="Consolas"/>
                <a:ea typeface="Consolas"/>
                <a:cs typeface="Consolas"/>
                <a:sym typeface="Consolas"/>
              </a:rPr>
              <a:t>: </a:t>
            </a:r>
            <a:r>
              <a:rPr lang="en-US" sz="1700">
                <a:solidFill>
                  <a:srgbClr val="067D17"/>
                </a:solidFill>
                <a:highlight>
                  <a:schemeClr val="lt1"/>
                </a:highlight>
                <a:latin typeface="Consolas"/>
                <a:ea typeface="Consolas"/>
                <a:cs typeface="Consolas"/>
                <a:sym typeface="Consolas"/>
              </a:rPr>
              <a:t>font-size</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transition-duration</a:t>
            </a:r>
            <a:r>
              <a:rPr lang="en-US" sz="1700">
                <a:solidFill>
                  <a:srgbClr val="080808"/>
                </a:solidFill>
                <a:highlight>
                  <a:schemeClr val="lt1"/>
                </a:highlight>
                <a:latin typeface="Consolas"/>
                <a:ea typeface="Consolas"/>
                <a:cs typeface="Consolas"/>
                <a:sym typeface="Consolas"/>
              </a:rPr>
              <a:t>: </a:t>
            </a:r>
            <a:r>
              <a:rPr lang="en-US" sz="1700">
                <a:solidFill>
                  <a:srgbClr val="1750EB"/>
                </a:solidFill>
                <a:highlight>
                  <a:schemeClr val="lt1"/>
                </a:highlight>
                <a:latin typeface="Consolas"/>
                <a:ea typeface="Consolas"/>
                <a:cs typeface="Consolas"/>
                <a:sym typeface="Consolas"/>
              </a:rPr>
              <a:t>2</a:t>
            </a:r>
            <a:r>
              <a:rPr lang="en-US" sz="1700">
                <a:solidFill>
                  <a:srgbClr val="067D17"/>
                </a:solidFill>
                <a:highlight>
                  <a:schemeClr val="lt1"/>
                </a:highlight>
                <a:latin typeface="Consolas"/>
                <a:ea typeface="Consolas"/>
                <a:cs typeface="Consolas"/>
                <a:sym typeface="Consolas"/>
              </a:rPr>
              <a:t>s</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033B3"/>
                </a:solidFill>
                <a:highlight>
                  <a:schemeClr val="lt1"/>
                </a:highlight>
                <a:latin typeface="Consolas"/>
                <a:ea typeface="Consolas"/>
                <a:cs typeface="Consolas"/>
                <a:sym typeface="Consolas"/>
              </a:rPr>
              <a:t>#box2</a:t>
            </a:r>
            <a:r>
              <a:rPr lang="en-US" sz="1700">
                <a:solidFill>
                  <a:srgbClr val="080808"/>
                </a:solidFill>
                <a:highlight>
                  <a:schemeClr val="lt1"/>
                </a:highlight>
                <a:latin typeface="Consolas"/>
                <a:ea typeface="Consolas"/>
                <a:cs typeface="Consolas"/>
                <a:sym typeface="Consolas"/>
              </a:rPr>
              <a:t>:</a:t>
            </a:r>
            <a:r>
              <a:rPr lang="en-US" sz="1700">
                <a:solidFill>
                  <a:srgbClr val="0033B3"/>
                </a:solidFill>
                <a:highlight>
                  <a:schemeClr val="lt1"/>
                </a:highlight>
                <a:latin typeface="Consolas"/>
                <a:ea typeface="Consolas"/>
                <a:cs typeface="Consolas"/>
                <a:sym typeface="Consolas"/>
              </a:rPr>
              <a:t>hover </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font-size</a:t>
            </a:r>
            <a:r>
              <a:rPr lang="en-US" sz="1700">
                <a:solidFill>
                  <a:srgbClr val="080808"/>
                </a:solidFill>
                <a:highlight>
                  <a:schemeClr val="lt1"/>
                </a:highlight>
                <a:latin typeface="Consolas"/>
                <a:ea typeface="Consolas"/>
                <a:cs typeface="Consolas"/>
                <a:sym typeface="Consolas"/>
              </a:rPr>
              <a:t>: </a:t>
            </a:r>
            <a:r>
              <a:rPr lang="en-US" sz="1700">
                <a:solidFill>
                  <a:srgbClr val="1750EB"/>
                </a:solidFill>
                <a:highlight>
                  <a:schemeClr val="lt1"/>
                </a:highlight>
                <a:latin typeface="Consolas"/>
                <a:ea typeface="Consolas"/>
                <a:cs typeface="Consolas"/>
                <a:sym typeface="Consolas"/>
              </a:rPr>
              <a:t>100</a:t>
            </a:r>
            <a:r>
              <a:rPr lang="en-US" sz="1700">
                <a:solidFill>
                  <a:srgbClr val="067D17"/>
                </a:solidFill>
                <a:highlight>
                  <a:schemeClr val="lt1"/>
                </a:highlight>
                <a:latin typeface="Consolas"/>
                <a:ea typeface="Consolas"/>
                <a:cs typeface="Consolas"/>
                <a:sym typeface="Consolas"/>
              </a:rPr>
              <a:t>px</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a:t>
            </a:r>
            <a:endParaRPr sz="1600">
              <a:solidFill>
                <a:srgbClr val="0033B3"/>
              </a:solidFill>
              <a:highlight>
                <a:srgbClr val="FFFFFF"/>
              </a:highlight>
              <a:latin typeface="Consolas"/>
              <a:ea typeface="Consolas"/>
              <a:cs typeface="Consolas"/>
              <a:sym typeface="Consolas"/>
            </a:endParaRPr>
          </a:p>
        </p:txBody>
      </p:sp>
      <p:sp>
        <p:nvSpPr>
          <p:cNvPr id="473" name="Google Shape;473;p50"/>
          <p:cNvSpPr txBox="1"/>
          <p:nvPr>
            <p:ph idx="1" type="body"/>
          </p:nvPr>
        </p:nvSpPr>
        <p:spPr>
          <a:xfrm>
            <a:off x="698500" y="1720800"/>
            <a:ext cx="10915500" cy="1151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lang="en-US" sz="1800">
                <a:solidFill>
                  <a:srgbClr val="000000"/>
                </a:solidFill>
              </a:rPr>
              <a:t>In this example, the font size will change from 30px to 100px over a duration of two seconds. Using the </a:t>
            </a:r>
            <a:r>
              <a:rPr b="1" lang="en-US" sz="1800">
                <a:solidFill>
                  <a:srgbClr val="000000"/>
                </a:solidFill>
                <a:latin typeface="Consolas"/>
                <a:ea typeface="Consolas"/>
                <a:cs typeface="Consolas"/>
                <a:sym typeface="Consolas"/>
              </a:rPr>
              <a:t>:hover</a:t>
            </a:r>
            <a:r>
              <a:rPr lang="en-US" sz="1800">
                <a:solidFill>
                  <a:srgbClr val="000000"/>
                </a:solidFill>
              </a:rPr>
              <a:t> pseudo-class, we can specify that the element should change when the user hovers their mouse over it.</a:t>
            </a:r>
            <a:endParaRPr/>
          </a:p>
        </p:txBody>
      </p:sp>
      <p:sp>
        <p:nvSpPr>
          <p:cNvPr id="474" name="Google Shape;474;p50"/>
          <p:cNvSpPr txBox="1"/>
          <p:nvPr/>
        </p:nvSpPr>
        <p:spPr>
          <a:xfrm>
            <a:off x="6808325" y="2872500"/>
            <a:ext cx="3664500" cy="22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Hello</a:t>
            </a:r>
            <a:endParaRPr/>
          </a:p>
        </p:txBody>
      </p:sp>
      <p:sp>
        <p:nvSpPr>
          <p:cNvPr id="475" name="Google Shape;475;p50"/>
          <p:cNvSpPr txBox="1"/>
          <p:nvPr/>
        </p:nvSpPr>
        <p:spPr>
          <a:xfrm>
            <a:off x="6808325" y="2872500"/>
            <a:ext cx="3664500" cy="22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t>Hello</a:t>
            </a:r>
            <a:endParaRPr sz="10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2000"/>
                                          </p:stCondLst>
                                        </p:cTn>
                                        <p:tgtEl>
                                          <p:spTgt spid="47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par>
                                <p:cTn fill="hold" nodeType="withEffect" presetClass="entr" presetID="23" presetSubtype="16">
                                  <p:stCondLst>
                                    <p:cond delay="0"/>
                                  </p:stCondLst>
                                  <p:childTnLst>
                                    <p:set>
                                      <p:cBhvr>
                                        <p:cTn dur="1" fill="hold">
                                          <p:stCondLst>
                                            <p:cond delay="0"/>
                                          </p:stCondLst>
                                        </p:cTn>
                                        <p:tgtEl>
                                          <p:spTgt spid="475"/>
                                        </p:tgtEl>
                                        <p:attrNameLst>
                                          <p:attrName>style.visibility</p:attrName>
                                        </p:attrNameLst>
                                      </p:cBhvr>
                                      <p:to>
                                        <p:strVal val="visible"/>
                                      </p:to>
                                    </p:set>
                                    <p:anim calcmode="lin" valueType="num">
                                      <p:cBhvr additive="base">
                                        <p:cTn dur="4000"/>
                                        <p:tgtEl>
                                          <p:spTgt spid="475"/>
                                        </p:tgtEl>
                                        <p:attrNameLst>
                                          <p:attrName>ppt_w</p:attrName>
                                        </p:attrNameLst>
                                      </p:cBhvr>
                                      <p:tavLst>
                                        <p:tav fmla="" tm="0">
                                          <p:val>
                                            <p:strVal val="0"/>
                                          </p:val>
                                        </p:tav>
                                        <p:tav fmla="" tm="100000">
                                          <p:val>
                                            <p:strVal val="#ppt_w"/>
                                          </p:val>
                                        </p:tav>
                                      </p:tavLst>
                                    </p:anim>
                                    <p:anim calcmode="lin" valueType="num">
                                      <p:cBhvr additive="base">
                                        <p:cTn dur="4000"/>
                                        <p:tgtEl>
                                          <p:spTgt spid="47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1"/>
          <p:cNvSpPr/>
          <p:nvPr/>
        </p:nvSpPr>
        <p:spPr>
          <a:xfrm>
            <a:off x="6808325" y="2872500"/>
            <a:ext cx="3657600" cy="3657600"/>
          </a:xfrm>
          <a:prstGeom prst="rect">
            <a:avLst/>
          </a:prstGeom>
          <a:solidFill>
            <a:srgbClr val="FFC0C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p>
        </p:txBody>
      </p:sp>
      <p:sp>
        <p:nvSpPr>
          <p:cNvPr id="482" name="Google Shape;482;p51"/>
          <p:cNvSpPr/>
          <p:nvPr/>
        </p:nvSpPr>
        <p:spPr>
          <a:xfrm>
            <a:off x="7722725" y="3786900"/>
            <a:ext cx="1828800" cy="1828800"/>
          </a:xfrm>
          <a:prstGeom prst="rect">
            <a:avLst/>
          </a:prstGeom>
          <a:solidFill>
            <a:srgbClr val="FFC0C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p>
        </p:txBody>
      </p:sp>
      <p:sp>
        <p:nvSpPr>
          <p:cNvPr id="483" name="Google Shape;483;p51"/>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Transition Example: </a:t>
            </a:r>
            <a:r>
              <a:rPr lang="en-US"/>
              <a:t>Size</a:t>
            </a:r>
            <a:endParaRPr/>
          </a:p>
        </p:txBody>
      </p:sp>
      <p:sp>
        <p:nvSpPr>
          <p:cNvPr id="484" name="Google Shape;484;p51"/>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None/>
            </a:pPr>
            <a:fld id="{00000000-1234-1234-1234-123412341234}" type="slidenum">
              <a:rPr lang="en-US"/>
              <a:t>‹#›</a:t>
            </a:fld>
            <a:endParaRPr/>
          </a:p>
        </p:txBody>
      </p:sp>
      <p:sp>
        <p:nvSpPr>
          <p:cNvPr id="485" name="Google Shape;485;p51"/>
          <p:cNvSpPr txBox="1"/>
          <p:nvPr/>
        </p:nvSpPr>
        <p:spPr>
          <a:xfrm>
            <a:off x="1485725" y="2872500"/>
            <a:ext cx="5130300" cy="25398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0033B3"/>
                </a:solidFill>
                <a:highlight>
                  <a:schemeClr val="lt1"/>
                </a:highlight>
                <a:latin typeface="Consolas"/>
                <a:ea typeface="Consolas"/>
                <a:cs typeface="Consolas"/>
                <a:sym typeface="Consolas"/>
              </a:rPr>
              <a:t>#box3 </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background-color</a:t>
            </a:r>
            <a:r>
              <a:rPr lang="en-US" sz="1700">
                <a:solidFill>
                  <a:srgbClr val="080808"/>
                </a:solidFill>
                <a:highlight>
                  <a:schemeClr val="lt1"/>
                </a:highlight>
                <a:latin typeface="Consolas"/>
                <a:ea typeface="Consolas"/>
                <a:cs typeface="Consolas"/>
                <a:sym typeface="Consolas"/>
              </a:rPr>
              <a:t>: </a:t>
            </a:r>
            <a:r>
              <a:rPr lang="en-US" sz="1700">
                <a:solidFill>
                  <a:srgbClr val="067D17"/>
                </a:solidFill>
                <a:highlight>
                  <a:schemeClr val="lt1"/>
                </a:highlight>
                <a:latin typeface="Consolas"/>
                <a:ea typeface="Consolas"/>
                <a:cs typeface="Consolas"/>
                <a:sym typeface="Consolas"/>
              </a:rPr>
              <a:t>pink</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transition-property</a:t>
            </a:r>
            <a:r>
              <a:rPr lang="en-US" sz="1700">
                <a:solidFill>
                  <a:srgbClr val="080808"/>
                </a:solidFill>
                <a:highlight>
                  <a:schemeClr val="lt1"/>
                </a:highlight>
                <a:latin typeface="Consolas"/>
                <a:ea typeface="Consolas"/>
                <a:cs typeface="Consolas"/>
                <a:sym typeface="Consolas"/>
              </a:rPr>
              <a:t>: </a:t>
            </a:r>
            <a:r>
              <a:rPr lang="en-US" sz="1700">
                <a:solidFill>
                  <a:srgbClr val="067D17"/>
                </a:solidFill>
                <a:highlight>
                  <a:schemeClr val="lt1"/>
                </a:highlight>
                <a:latin typeface="Consolas"/>
                <a:ea typeface="Consolas"/>
                <a:cs typeface="Consolas"/>
                <a:sym typeface="Consolas"/>
              </a:rPr>
              <a:t>width</a:t>
            </a:r>
            <a:r>
              <a:rPr lang="en-US" sz="1700">
                <a:solidFill>
                  <a:srgbClr val="080808"/>
                </a:solidFill>
                <a:highlight>
                  <a:schemeClr val="lt1"/>
                </a:highlight>
                <a:latin typeface="Consolas"/>
                <a:ea typeface="Consolas"/>
                <a:cs typeface="Consolas"/>
                <a:sym typeface="Consolas"/>
              </a:rPr>
              <a:t>, </a:t>
            </a:r>
            <a:r>
              <a:rPr lang="en-US" sz="1700">
                <a:solidFill>
                  <a:srgbClr val="067D17"/>
                </a:solidFill>
                <a:highlight>
                  <a:schemeClr val="lt1"/>
                </a:highlight>
                <a:latin typeface="Consolas"/>
                <a:ea typeface="Consolas"/>
                <a:cs typeface="Consolas"/>
                <a:sym typeface="Consolas"/>
              </a:rPr>
              <a:t>height</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transition-duration</a:t>
            </a:r>
            <a:r>
              <a:rPr lang="en-US" sz="1700">
                <a:solidFill>
                  <a:srgbClr val="080808"/>
                </a:solidFill>
                <a:highlight>
                  <a:schemeClr val="lt1"/>
                </a:highlight>
                <a:latin typeface="Consolas"/>
                <a:ea typeface="Consolas"/>
                <a:cs typeface="Consolas"/>
                <a:sym typeface="Consolas"/>
              </a:rPr>
              <a:t>: </a:t>
            </a:r>
            <a:r>
              <a:rPr lang="en-US" sz="1700">
                <a:solidFill>
                  <a:srgbClr val="1750EB"/>
                </a:solidFill>
                <a:highlight>
                  <a:schemeClr val="lt1"/>
                </a:highlight>
                <a:latin typeface="Consolas"/>
                <a:ea typeface="Consolas"/>
                <a:cs typeface="Consolas"/>
                <a:sym typeface="Consolas"/>
              </a:rPr>
              <a:t>2</a:t>
            </a:r>
            <a:r>
              <a:rPr lang="en-US" sz="1700">
                <a:solidFill>
                  <a:srgbClr val="067D17"/>
                </a:solidFill>
                <a:highlight>
                  <a:schemeClr val="lt1"/>
                </a:highlight>
                <a:latin typeface="Consolas"/>
                <a:ea typeface="Consolas"/>
                <a:cs typeface="Consolas"/>
                <a:sym typeface="Consolas"/>
              </a:rPr>
              <a:t>s</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033B3"/>
                </a:solidFill>
                <a:highlight>
                  <a:schemeClr val="lt1"/>
                </a:highlight>
                <a:latin typeface="Consolas"/>
                <a:ea typeface="Consolas"/>
                <a:cs typeface="Consolas"/>
                <a:sym typeface="Consolas"/>
              </a:rPr>
              <a:t>#box3</a:t>
            </a:r>
            <a:r>
              <a:rPr lang="en-US" sz="1700">
                <a:solidFill>
                  <a:srgbClr val="080808"/>
                </a:solidFill>
                <a:highlight>
                  <a:schemeClr val="lt1"/>
                </a:highlight>
                <a:latin typeface="Consolas"/>
                <a:ea typeface="Consolas"/>
                <a:cs typeface="Consolas"/>
                <a:sym typeface="Consolas"/>
              </a:rPr>
              <a:t>:</a:t>
            </a:r>
            <a:r>
              <a:rPr lang="en-US" sz="1700">
                <a:solidFill>
                  <a:srgbClr val="0033B3"/>
                </a:solidFill>
                <a:highlight>
                  <a:schemeClr val="lt1"/>
                </a:highlight>
                <a:latin typeface="Consolas"/>
                <a:ea typeface="Consolas"/>
                <a:cs typeface="Consolas"/>
                <a:sym typeface="Consolas"/>
              </a:rPr>
              <a:t>hover </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width</a:t>
            </a:r>
            <a:r>
              <a:rPr lang="en-US" sz="1700">
                <a:solidFill>
                  <a:srgbClr val="080808"/>
                </a:solidFill>
                <a:highlight>
                  <a:schemeClr val="lt1"/>
                </a:highlight>
                <a:latin typeface="Consolas"/>
                <a:ea typeface="Consolas"/>
                <a:cs typeface="Consolas"/>
                <a:sym typeface="Consolas"/>
              </a:rPr>
              <a:t>: </a:t>
            </a:r>
            <a:r>
              <a:rPr lang="en-US" sz="1700">
                <a:solidFill>
                  <a:srgbClr val="1750EB"/>
                </a:solidFill>
                <a:highlight>
                  <a:schemeClr val="lt1"/>
                </a:highlight>
                <a:latin typeface="Consolas"/>
                <a:ea typeface="Consolas"/>
                <a:cs typeface="Consolas"/>
                <a:sym typeface="Consolas"/>
              </a:rPr>
              <a:t>200</a:t>
            </a:r>
            <a:r>
              <a:rPr lang="en-US" sz="1700">
                <a:solidFill>
                  <a:srgbClr val="067D17"/>
                </a:solidFill>
                <a:highlight>
                  <a:schemeClr val="lt1"/>
                </a:highlight>
                <a:latin typeface="Consolas"/>
                <a:ea typeface="Consolas"/>
                <a:cs typeface="Consolas"/>
                <a:sym typeface="Consolas"/>
              </a:rPr>
              <a:t>px</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   </a:t>
            </a:r>
            <a:r>
              <a:rPr lang="en-US" sz="1700">
                <a:solidFill>
                  <a:srgbClr val="174AD4"/>
                </a:solidFill>
                <a:highlight>
                  <a:schemeClr val="lt1"/>
                </a:highlight>
                <a:latin typeface="Consolas"/>
                <a:ea typeface="Consolas"/>
                <a:cs typeface="Consolas"/>
                <a:sym typeface="Consolas"/>
              </a:rPr>
              <a:t>height</a:t>
            </a:r>
            <a:r>
              <a:rPr lang="en-US" sz="1700">
                <a:solidFill>
                  <a:srgbClr val="080808"/>
                </a:solidFill>
                <a:highlight>
                  <a:schemeClr val="lt1"/>
                </a:highlight>
                <a:latin typeface="Consolas"/>
                <a:ea typeface="Consolas"/>
                <a:cs typeface="Consolas"/>
                <a:sym typeface="Consolas"/>
              </a:rPr>
              <a:t>: </a:t>
            </a:r>
            <a:r>
              <a:rPr lang="en-US" sz="1700">
                <a:solidFill>
                  <a:srgbClr val="1750EB"/>
                </a:solidFill>
                <a:highlight>
                  <a:schemeClr val="lt1"/>
                </a:highlight>
                <a:latin typeface="Consolas"/>
                <a:ea typeface="Consolas"/>
                <a:cs typeface="Consolas"/>
                <a:sym typeface="Consolas"/>
              </a:rPr>
              <a:t>200</a:t>
            </a:r>
            <a:r>
              <a:rPr lang="en-US" sz="1700">
                <a:solidFill>
                  <a:srgbClr val="067D17"/>
                </a:solidFill>
                <a:highlight>
                  <a:schemeClr val="lt1"/>
                </a:highlight>
                <a:latin typeface="Consolas"/>
                <a:ea typeface="Consolas"/>
                <a:cs typeface="Consolas"/>
                <a:sym typeface="Consolas"/>
              </a:rPr>
              <a:t>px</a:t>
            </a:r>
            <a:r>
              <a:rPr lang="en-US" sz="1700">
                <a:solidFill>
                  <a:srgbClr val="080808"/>
                </a:solidFill>
                <a:highlight>
                  <a:schemeClr val="lt1"/>
                </a:highlight>
                <a:latin typeface="Consolas"/>
                <a:ea typeface="Consolas"/>
                <a:cs typeface="Consolas"/>
                <a:sym typeface="Consolas"/>
              </a:rPr>
              <a:t>;</a:t>
            </a:r>
            <a:endParaRPr sz="17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700">
                <a:solidFill>
                  <a:srgbClr val="080808"/>
                </a:solidFill>
                <a:highlight>
                  <a:schemeClr val="lt1"/>
                </a:highlight>
                <a:latin typeface="Consolas"/>
                <a:ea typeface="Consolas"/>
                <a:cs typeface="Consolas"/>
                <a:sym typeface="Consolas"/>
              </a:rPr>
              <a:t>}</a:t>
            </a:r>
            <a:endParaRPr sz="1700">
              <a:solidFill>
                <a:srgbClr val="0033B3"/>
              </a:solidFill>
              <a:highlight>
                <a:schemeClr val="lt1"/>
              </a:highlight>
              <a:latin typeface="Consolas"/>
              <a:ea typeface="Consolas"/>
              <a:cs typeface="Consolas"/>
              <a:sym typeface="Consolas"/>
            </a:endParaRPr>
          </a:p>
        </p:txBody>
      </p:sp>
      <p:sp>
        <p:nvSpPr>
          <p:cNvPr id="486" name="Google Shape;486;p51"/>
          <p:cNvSpPr txBox="1"/>
          <p:nvPr>
            <p:ph idx="1" type="body"/>
          </p:nvPr>
        </p:nvSpPr>
        <p:spPr>
          <a:xfrm>
            <a:off x="698500" y="1720800"/>
            <a:ext cx="10915500" cy="1151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lang="en-US" sz="1800">
                <a:solidFill>
                  <a:srgbClr val="000000"/>
                </a:solidFill>
              </a:rPr>
              <a:t>In this example, the width and height will be changed from 100px to 200px over the course of two seconds. Using the </a:t>
            </a:r>
            <a:r>
              <a:rPr b="1" lang="en-US" sz="1800">
                <a:solidFill>
                  <a:srgbClr val="000000"/>
                </a:solidFill>
                <a:latin typeface="Consolas"/>
                <a:ea typeface="Consolas"/>
                <a:cs typeface="Consolas"/>
                <a:sym typeface="Consolas"/>
              </a:rPr>
              <a:t>:hover</a:t>
            </a:r>
            <a:r>
              <a:rPr lang="en-US" sz="1800">
                <a:solidFill>
                  <a:srgbClr val="000000"/>
                </a:solidFill>
              </a:rPr>
              <a:t> pseudo-class, we can specify that the element should change when the user hovers their mouse over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2000"/>
                                          </p:stCondLst>
                                        </p:cTn>
                                        <p:tgtEl>
                                          <p:spTgt spid="48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par>
                                <p:cTn fill="hold" nodeType="withEffect" presetClass="entr" presetID="23" presetSubtype="16">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4000"/>
                                        <p:tgtEl>
                                          <p:spTgt spid="481"/>
                                        </p:tgtEl>
                                        <p:attrNameLst>
                                          <p:attrName>ppt_w</p:attrName>
                                        </p:attrNameLst>
                                      </p:cBhvr>
                                      <p:tavLst>
                                        <p:tav fmla="" tm="0">
                                          <p:val>
                                            <p:strVal val="0"/>
                                          </p:val>
                                        </p:tav>
                                        <p:tav fmla="" tm="100000">
                                          <p:val>
                                            <p:strVal val="#ppt_w"/>
                                          </p:val>
                                        </p:tav>
                                      </p:tavLst>
                                    </p:anim>
                                    <p:anim calcmode="lin" valueType="num">
                                      <p:cBhvr additive="base">
                                        <p:cTn dur="4000"/>
                                        <p:tgtEl>
                                          <p:spTgt spid="48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