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03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1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25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2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0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3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4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1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83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EC74D2F-7743-4467-A6CA-01D6A34239C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432D15A-EE24-4CCE-BB6C-D5BE3CB1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47" y="8225864"/>
            <a:ext cx="1905001" cy="1889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4343" y="3257304"/>
            <a:ext cx="3643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Kodesain</a:t>
            </a:r>
            <a:endParaRPr lang="en-US" sz="60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0" y="4272967"/>
            <a:ext cx="3643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Muchammad</a:t>
            </a:r>
            <a:r>
              <a:rPr lang="en-US" sz="3200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Ilham</a:t>
            </a:r>
            <a:endParaRPr lang="en-US" sz="32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2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275 L 0.00469 -0.81898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0.11574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81898 L 0.00469 -0.96204 " pathEditMode="relative" rAng="0" ptsTypes="AA">
                                      <p:cBhvr>
                                        <p:cTn id="16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5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01 -0.04236 L -0.03229 0.07245 C -0.05378 0.09815 -0.08815 0.12523 -0.125 0.14676 C -0.16615 0.1706 -0.20117 0.18287 -0.22656 0.18472 L -0.34805 0.19815 " pathEditMode="relative" rAng="4320000" ptsTypes="AAA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solidFill>
                  <a:srgbClr val="00206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TERIMA KASIH</a:t>
            </a:r>
            <a:endParaRPr lang="en-US" sz="6600" b="1" dirty="0">
              <a:solidFill>
                <a:srgbClr val="002060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3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05 -0.21806 C -0.09309 -0.19306 -0.03203 -0.17107 0.04493 -0.17014 C 0.10599 -0.16806 0.15599 -0.1801 0.15691 -0.19514 C 0.15691 -0.20996 0.10795 -0.22408 0.04597 -0.225 C 0.01498 -0.225 -0.01302 -0.22315 -0.03307 -0.21806 C -0.0621 -0.21112 -0.07903 -0.2 -0.07903 -0.18704 C -0.07903 -0.1801 -0.07408 -0.17315 -0.0651 -0.16713 C -0.04401 -0.15417 -0.00299 -0.14514 0.04388 -0.14399 C 0.09896 -0.14213 0.14388 -0.15301 0.14388 -0.16598 C 0.14493 -0.1801 0.1 -0.19213 0.04493 -0.19399 C 0.01693 -0.19399 -0.00807 -0.19213 -0.02708 -0.18797 C -0.05208 -0.18102 -0.06809 -0.17014 -0.06809 -0.15903 C -0.06809 -0.15301 -0.06302 -0.147 -0.05507 -0.14098 C -0.03606 -0.1301 -4.58333E-6 -0.12107 0.04297 -0.12014 C 0.09297 -0.11899 0.13295 -0.12917 0.13295 -0.14098 C 0.13399 -0.15301 0.09388 -0.16412 0.04388 -0.16505 C 0.01888 -0.16598 -0.00403 -0.16412 -0.02109 -0.15996 C -0.04401 -0.15417 -0.05703 -0.14514 -0.05703 -0.13403 C -0.05703 -0.12917 -0.05299 -0.12315 -0.04609 -0.11806 C -0.02903 -0.10811 0.00391 -0.1 0.04193 -0.09908 C 0.08698 -0.09908 0.12292 -0.10695 0.12292 -0.11806 C 0.12292 -0.12917 0.0879 -0.13912 0.04297 -0.14005 C 0.02097 -0.14005 -4.58333E-6 -0.13797 -0.0151 -0.13496 C -0.03606 -0.1301 -0.04804 -0.12107 -0.04908 -0.11204 C -0.04908 -0.10695 -0.04401 -0.10209 -0.03802 -0.09815 C -0.02304 -0.08797 0.00691 -0.08102 0.04089 -0.08102 C 0.08099 -0.0801 0.11394 -0.08704 0.11394 -0.097 C 0.11498 -0.10695 0.08191 -0.11598 0.04193 -0.11713 C 0.02201 -0.11713 0.003 -0.11598 -0.01002 -0.11204 C -0.02903 -0.10811 -0.0401 -0.1 -0.0401 -0.09213 C -0.0401 -0.08704 -0.0371 -0.08311 -0.03112 -0.07917 C -0.01705 -0.07014 0.00899 -0.06412 0.03998 -0.06297 C 0.07696 -0.06297 0.10599 -0.06899 0.10599 -0.07801 C 0.10691 -0.08704 0.078 -0.09514 0.04089 -0.09607 C 0.02292 -0.09607 0.00691 -0.09514 -0.00507 -0.09213 C -0.022 -0.08797 -0.03203 -0.08102 -0.03203 -0.07315 C -0.03203 -0.06899 -0.02903 -0.06598 -0.02408 -0.06204 C -0.0121 -0.05417 0.01198 -0.04908 0.03998 -0.04815 C 0.07292 -0.047 0.09896 -0.05301 0.09896 -0.06204 C 0.09896 -0.06899 0.07396 -0.07709 0.04089 -0.07709 C 0.02396 -0.07801 0.00899 -0.07616 -0.00208 -0.07408 C -0.01705 -0.07014 -0.02604 -0.06412 -0.02604 -0.05695 C -0.02604 -0.05301 -0.02304 -0.05 -0.01809 -0.047 C -0.00703 -0.04005 0.01498 -0.03496 0.03894 -0.03403 C 0.06888 -0.03311 0.09297 -0.03912 0.09297 -0.04607 C 0.09297 -0.05417 0.06888 -0.05996 0.03998 -0.06112 C 0.02592 -0.06112 0.01198 -0.05996 0.00196 -0.05695 C -0.0121 -0.05417 -0.02005 -0.04908 -0.02005 -0.04213 C -0.02005 -0.03912 -0.01705 -0.03612 -0.01302 -0.03311 C -0.00299 -0.02709 0.01589 -0.022 0.03894 -0.022 C 0.06498 -0.02107 0.08698 -0.02616 0.08698 -0.03311 C 0.08698 -0.03912 0.06589 -0.04514 0.03894 -0.04514 C 0.02696 -0.04607 0.01394 -0.04514 0.00495 -0.04306 C -0.00703 -0.03912 -0.01406 -0.03403 -0.01406 -0.02917 C -0.01406 -0.02616 -0.0121 -0.02315 -0.00807 -0.02107 C 0.00092 -0.01505 0.01797 -0.01112 0.03894 -0.00996 C 0.0629 -0.00996 0.08191 -0.01505 0.08191 -0.02014 C 0.08191 -0.02616 0.0629 -0.03195 0.03894 -0.03195 C 0.02696 -0.03195 0.01589 -0.03102 0.00899 -0.02917 C -0.00299 -0.02709 -0.00911 -0.022 -0.00911 -0.01713 C -0.00911 -0.01505 -0.00703 -0.01204 -0.00403 -0.00996 C 0.00391 -0.00417 0.01993 -0.00116 0.0379 4.44444E-6 C 0.0599 4.44444E-6 0.07696 -0.00417 0.07696 -0.00903 C 0.07696 -0.01505 0.0599 -0.01899 0.03894 -0.02014 C 0.028 -0.02014 0.01797 -0.01899 0.01094 -0.01713 C 0.00092 -0.01505 -0.00507 -0.01112 -0.00507 -0.00602 C -0.00507 -0.00417 -0.00299 -0.00209 -4.58333E-6 4.44444E-6 " pathEditMode="relative" rAng="0" ptsTypes="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5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28600"/>
            <a:ext cx="56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Pendahuluan</a:t>
            </a:r>
            <a:endParaRPr lang="en-US" sz="4800" b="1" u="sn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045" y="2042556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Latar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Belakang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598" y="204255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Landasan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Teori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599" y="3348679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Proses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044" y="3348680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Tujuan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523E-17 -0.24514 L 0.04049 -0.1794 C 0.04961 -0.16551 0.05482 -0.14491 0.05482 -0.12338 C 0.05482 -0.09885 0.04961 -0.07963 0.04049 -0.06574 L -4.44523E-17 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12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47 0.00208 L 1.25E-6 -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23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51643 L 1.25E-6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583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42106 L 0.03984 -0.30856 C 0.04883 -0.28472 0.05403 -0.2493 0.05403 -0.21226 C 0.05403 -0.17013 0.04883 -0.13657 0.03984 -0.11296 L 2.91667E-6 -4.07407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210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58634 L 0.03802 0.42916 C 0.04662 0.39606 0.05156 0.34652 0.05156 0.2949 C 0.05156 0.23634 0.04662 0.18958 0.03802 0.15648 L -1.04167E-6 3.33333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414" y="36813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Latar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Belakang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779" y="1484416"/>
            <a:ext cx="6555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Banyaknya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orang yang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membutuhkan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Jasa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Desain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tanpa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harus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mendatangi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tempatnya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secara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langsung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itu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saya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membuat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Web yang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berguna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mengatasi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permasalahan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tersebut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18843 L 0.04062 -0.13796 C 0.04987 -0.12731 0.05534 -0.11134 0.05534 -0.09514 C 0.05534 -0.07616 0.04987 -0.06134 0.04062 -0.05046 L 2.91667E-6 -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94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187 -0.34236 C -0.90417 -0.35023 -0.84388 -0.35787 -0.82187 -0.35787 C -0.68789 -0.35787 -0.54961 -0.1868 -0.54961 0.00024 C -0.54961 -0.09328 -0.4806 -0.1868 -0.41576 -0.1868 C -0.34648 -0.1868 -0.28177 -0.09328 -0.28177 0.00024 C -0.28177 -0.04652 -0.2474 -0.09328 -0.2125 -0.09328 C -0.17825 -0.09328 -0.14336 -0.04652 -0.14336 0.00024 C -0.14336 -0.02314 -0.12591 -0.04652 -0.10885 -0.04652 C -0.09141 -0.04652 -0.07461 -0.02314 -0.07461 0.00024 C -0.07461 -0.01551 -0.06602 -0.02314 -0.05716 -0.02314 C -0.0526 -0.02314 -0.03971 -0.01551 -0.03971 0.00024 C -0.03971 -0.00763 -0.03516 -0.01551 -0.03112 -0.01551 C -0.03112 -0.00763 -0.02266 -0.00763 -0.02266 0.00024 C -0.02266 -0.00763 -0.02266 0.00024 -0.01823 -0.00763 C -0.01823 0.00024 -0.01367 -0.00763 -0.01367 0.00024 C -0.01367 -0.00763 -0.01367 0.00024 -0.01367 -0.00763 C -0.00911 -0.00763 -0.00911 0.00024 -0.00911 -0.00763 C -0.00456 -0.00763 -0.00456 0.00024 -0.00456 -0.00763 C -2.08333E-7 -0.00763 -2.08333E-7 0.00024 -2.08333E-7 -0.00763 " pathEditMode="relative" rAng="0" ptsTypes="AAAAAAAAAAAAAAAAAAA">
                                      <p:cBhvr>
                                        <p:cTn id="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4" y="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414" y="36813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Tujuan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779" y="1484416"/>
            <a:ext cx="6555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Memudahkan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memesan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tanpa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mesti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datang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ketempatnya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langsung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hanya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mengirim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contoh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dibuat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kemudian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memberikan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keterangan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tentang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9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18635 L 0.04075 -0.13635 C 0.04987 -0.12593 0.05534 -0.11019 0.05534 -0.09398 C 0.05534 -0.07523 0.04987 -0.06065 0.04075 -0.05 L 2.91667E-6 2.96296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9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72 0.77778 L -3.33333E-6 -4.81481E-6 " pathEditMode="relative" rAng="0" ptsTypes="AA">
                                      <p:cBhvr>
                                        <p:cTn id="8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84" y="-3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414" y="36813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Landasan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Teori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3189" y="2220684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PHP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8742" y="2220683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JavaScript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8743" y="3526807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CSS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3188" y="3526808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MySql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966" y="5009246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HTML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16713 L 0.03997 -0.12222 C 0.04896 -0.11296 0.05417 -0.09907 0.05417 -0.08426 C 0.05417 -0.06759 0.04896 -0.0544 0.03997 -0.04491 L 1.04167E-6 -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247 0.00371 L -2.29167E-6 -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166 0.62176 L -4.375E-6 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31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2 0.00579 L -0.00169 -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51" y="-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15 0.43866 L -1.875E-6 -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33" y="-21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42662 L 2.91667E-6 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8" grpId="0"/>
      <p:bldP spid="9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414" y="36813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Proses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779" y="1484416"/>
            <a:ext cx="6555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Gambaran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proses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terjadinya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transaksi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dalam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system.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17777 L 0.03906 -0.13009 C 0.04779 -0.12014 0.05287 -0.10509 0.05287 -0.08981 C 0.05287 -0.07199 0.04779 -0.05787 0.03906 -0.04768 L -1.04167E-6 -3.703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85926 L 0.04023 0.62894 C 0.04922 0.58056 0.05443 0.50833 0.05443 0.43241 C 0.05443 0.34653 0.04922 0.27824 0.04023 0.22963 L 4.16667E-7 -1.48148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-4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686301" y="362115"/>
            <a:ext cx="5367647" cy="59525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6071" y="367970"/>
            <a:ext cx="5367647" cy="59525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27" y="367970"/>
            <a:ext cx="4541322" cy="1238044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merupakan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proses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mendaftar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" y="1693532"/>
            <a:ext cx="4802579" cy="43719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512626" y="362116"/>
            <a:ext cx="4541322" cy="123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Ini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merupakan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proses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saatu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user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ingin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login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67" y="1687678"/>
            <a:ext cx="4802579" cy="437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6 0.00162 L 2.77556E-1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0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-0.27685 L -3.75E-6 -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38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0.81528 L -1.04167E-6 -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4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72 0.00162 L 1.66667E-6 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36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27686 L -2.5E-6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38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82639 L 8.33333E-7 -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4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merupakan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gambaran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bisnis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proses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sedang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mengirim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project yang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endParaRPr lang="en-US" sz="28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2048396"/>
            <a:ext cx="711331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4977 L 5E-6 1.76725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76111 L -2.5E-6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merupakan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proses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saat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ingin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membeli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karya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  <a:b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endParaRPr lang="en-US" sz="3200" b="1" dirty="0">
              <a:solidFill>
                <a:schemeClr val="tx2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96" y="1828800"/>
            <a:ext cx="2845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8588 L 5E-6 1.76725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9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80856 L 5E-6 8.32667E-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424040"/>
      </a:dk1>
      <a:lt1>
        <a:sysClr val="window" lastClr="FCFCFC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View">
  <a:themeElements>
    <a:clrScheme name="Violet">
      <a:dk1>
        <a:sysClr val="windowText" lastClr="424040"/>
      </a:dk1>
      <a:lt1>
        <a:sysClr val="window" lastClr="FCFCFC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202</TotalTime>
  <Words>138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 Light</vt:lpstr>
      <vt:lpstr>Century Schoolbook</vt:lpstr>
      <vt:lpstr>Lato</vt:lpstr>
      <vt:lpstr>Lato Heavy</vt:lpstr>
      <vt:lpstr>Lato light</vt:lpstr>
      <vt:lpstr>Lato light</vt:lpstr>
      <vt:lpstr>Wingdings 2</vt:lpstr>
      <vt:lpstr>Metropolitan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 merupakan proses saat user ingin mendaftar.</vt:lpstr>
      <vt:lpstr>Ini merupakan gambaran bisnis proses saat sedang mengirim suatu project yang ingin user buat </vt:lpstr>
      <vt:lpstr>Ini merupakan proses saat user ingin membeli suatu karya.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17</cp:revision>
  <dcterms:created xsi:type="dcterms:W3CDTF">2015-06-01T06:32:53Z</dcterms:created>
  <dcterms:modified xsi:type="dcterms:W3CDTF">2015-06-02T15:35:52Z</dcterms:modified>
</cp:coreProperties>
</file>