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0" r:id="rId2"/>
  </p:sldMasterIdLst>
  <p:sldIdLst>
    <p:sldId id="256" r:id="rId3"/>
    <p:sldId id="257" r:id="rId4"/>
    <p:sldId id="258" r:id="rId5"/>
    <p:sldId id="264" r:id="rId6"/>
    <p:sldId id="265" r:id="rId7"/>
    <p:sldId id="267" r:id="rId8"/>
    <p:sldId id="268" r:id="rId9"/>
    <p:sldId id="269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803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0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8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4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77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9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1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0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2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4D2F-7743-4467-A6CA-01D6A34239C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47" y="8225864"/>
            <a:ext cx="1905001" cy="1889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4343" y="3257304"/>
            <a:ext cx="3643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Kodesain</a:t>
            </a:r>
            <a:endParaRPr lang="en-US" sz="60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0" y="4272967"/>
            <a:ext cx="3643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Muchammad</a:t>
            </a:r>
            <a:r>
              <a:rPr lang="en-US" sz="3200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Ilham</a:t>
            </a:r>
            <a:endParaRPr lang="en-US" sz="32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2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275 L 0.00469 -0.81898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5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0.11574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81898 L 0.00469 -0.96204 " pathEditMode="relative" rAng="0" ptsTypes="AA">
                                      <p:cBhvr>
                                        <p:cTn id="16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5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01 -0.04236 L -0.03229 0.07245 C -0.05378 0.09815 -0.08815 0.12523 -0.125 0.14676 C -0.16615 0.1706 -0.20117 0.18287 -0.22656 0.18472 L -0.34805 0.19815 " pathEditMode="relative" rAng="4320000" ptsTypes="AAA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>
                <a:solidFill>
                  <a:srgbClr val="00206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TERIMA KASIH</a:t>
            </a:r>
            <a:endParaRPr lang="en-US" sz="6600" b="1" dirty="0">
              <a:solidFill>
                <a:srgbClr val="002060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3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05 -0.21806 C -0.09309 -0.19306 -0.03203 -0.17107 0.04493 -0.17014 C 0.10599 -0.16806 0.15599 -0.1801 0.15691 -0.19514 C 0.15691 -0.20996 0.10795 -0.22408 0.04597 -0.225 C 0.01498 -0.225 -0.01302 -0.22315 -0.03307 -0.21806 C -0.0621 -0.21112 -0.07903 -0.2 -0.07903 -0.18704 C -0.07903 -0.1801 -0.07408 -0.17315 -0.0651 -0.16713 C -0.04401 -0.15417 -0.00299 -0.14514 0.04388 -0.14399 C 0.09896 -0.14213 0.14388 -0.15301 0.14388 -0.16598 C 0.14493 -0.1801 0.1 -0.19213 0.04493 -0.19399 C 0.01693 -0.19399 -0.00807 -0.19213 -0.02708 -0.18797 C -0.05208 -0.18102 -0.06809 -0.17014 -0.06809 -0.15903 C -0.06809 -0.15301 -0.06302 -0.147 -0.05507 -0.14098 C -0.03606 -0.1301 -4.58333E-6 -0.12107 0.04297 -0.12014 C 0.09297 -0.11899 0.13295 -0.12917 0.13295 -0.14098 C 0.13399 -0.15301 0.09388 -0.16412 0.04388 -0.16505 C 0.01888 -0.16598 -0.00403 -0.16412 -0.02109 -0.15996 C -0.04401 -0.15417 -0.05703 -0.14514 -0.05703 -0.13403 C -0.05703 -0.12917 -0.05299 -0.12315 -0.04609 -0.11806 C -0.02903 -0.10811 0.00391 -0.1 0.04193 -0.09908 C 0.08698 -0.09908 0.12292 -0.10695 0.12292 -0.11806 C 0.12292 -0.12917 0.0879 -0.13912 0.04297 -0.14005 C 0.02097 -0.14005 -4.58333E-6 -0.13797 -0.0151 -0.13496 C -0.03606 -0.1301 -0.04804 -0.12107 -0.04908 -0.11204 C -0.04908 -0.10695 -0.04401 -0.10209 -0.03802 -0.09815 C -0.02304 -0.08797 0.00691 -0.08102 0.04089 -0.08102 C 0.08099 -0.0801 0.11394 -0.08704 0.11394 -0.097 C 0.11498 -0.10695 0.08191 -0.11598 0.04193 -0.11713 C 0.02201 -0.11713 0.003 -0.11598 -0.01002 -0.11204 C -0.02903 -0.10811 -0.0401 -0.1 -0.0401 -0.09213 C -0.0401 -0.08704 -0.0371 -0.08311 -0.03112 -0.07917 C -0.01705 -0.07014 0.00899 -0.06412 0.03998 -0.06297 C 0.07696 -0.06297 0.10599 -0.06899 0.10599 -0.07801 C 0.10691 -0.08704 0.078 -0.09514 0.04089 -0.09607 C 0.02292 -0.09607 0.00691 -0.09514 -0.00507 -0.09213 C -0.022 -0.08797 -0.03203 -0.08102 -0.03203 -0.07315 C -0.03203 -0.06899 -0.02903 -0.06598 -0.02408 -0.06204 C -0.0121 -0.05417 0.01198 -0.04908 0.03998 -0.04815 C 0.07292 -0.047 0.09896 -0.05301 0.09896 -0.06204 C 0.09896 -0.06899 0.07396 -0.07709 0.04089 -0.07709 C 0.02396 -0.07801 0.00899 -0.07616 -0.00208 -0.07408 C -0.01705 -0.07014 -0.02604 -0.06412 -0.02604 -0.05695 C -0.02604 -0.05301 -0.02304 -0.05 -0.01809 -0.047 C -0.00703 -0.04005 0.01498 -0.03496 0.03894 -0.03403 C 0.06888 -0.03311 0.09297 -0.03912 0.09297 -0.04607 C 0.09297 -0.05417 0.06888 -0.05996 0.03998 -0.06112 C 0.02592 -0.06112 0.01198 -0.05996 0.00196 -0.05695 C -0.0121 -0.05417 -0.02005 -0.04908 -0.02005 -0.04213 C -0.02005 -0.03912 -0.01705 -0.03612 -0.01302 -0.03311 C -0.00299 -0.02709 0.01589 -0.022 0.03894 -0.022 C 0.06498 -0.02107 0.08698 -0.02616 0.08698 -0.03311 C 0.08698 -0.03912 0.06589 -0.04514 0.03894 -0.04514 C 0.02696 -0.04607 0.01394 -0.04514 0.00495 -0.04306 C -0.00703 -0.03912 -0.01406 -0.03403 -0.01406 -0.02917 C -0.01406 -0.02616 -0.0121 -0.02315 -0.00807 -0.02107 C 0.00092 -0.01505 0.01797 -0.01112 0.03894 -0.00996 C 0.0629 -0.00996 0.08191 -0.01505 0.08191 -0.02014 C 0.08191 -0.02616 0.0629 -0.03195 0.03894 -0.03195 C 0.02696 -0.03195 0.01589 -0.03102 0.00899 -0.02917 C -0.00299 -0.02709 -0.00911 -0.022 -0.00911 -0.01713 C -0.00911 -0.01505 -0.00703 -0.01204 -0.00403 -0.00996 C 0.00391 -0.00417 0.01993 -0.00116 0.0379 4.44444E-6 C 0.0599 4.44444E-6 0.07696 -0.00417 0.07696 -0.00903 C 0.07696 -0.01505 0.0599 -0.01899 0.03894 -0.02014 C 0.028 -0.02014 0.01797 -0.01899 0.01094 -0.01713 C 0.00092 -0.01505 -0.00507 -0.01112 -0.00507 -0.00602 C -0.00507 -0.00417 -0.00299 -0.00209 -4.58333E-6 4.44444E-6 " pathEditMode="relative" rAng="0" ptsTypes="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5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28600"/>
            <a:ext cx="56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Pendahuluan</a:t>
            </a:r>
            <a:endParaRPr lang="en-US" sz="4800" b="1" u="sn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045" y="2042556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Latar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Belakang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044" y="3025515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Proses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523E-17 -0.24514 L 0.04049 -0.1794 C 0.04961 -0.16551 0.05482 -0.14491 0.05482 -0.12338 C 0.05482 -0.09885 0.04961 -0.07963 0.04049 -0.06574 L -4.44523E-17 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12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47 0.00208 L 1.25E-6 -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23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58635 L 0.03802 0.42917 C 0.04661 0.39607 0.05156 0.34653 0.05156 0.29491 C 0.05156 0.23635 0.04661 0.18959 0.03802 0.15649 L 1.25E-6 -4.44444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414" y="368135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Latar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Belakang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779" y="1484416"/>
            <a:ext cx="6555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Banyaknya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orang yang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membutuhkan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Jasa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Desain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tanpa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harus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mendatangi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tempatnya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secara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langsung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itu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saya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membuat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suatu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Web yang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berguna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untuk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mengatasi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permasalahan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tersebut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18843 L 0.04062 -0.13796 C 0.04987 -0.12731 0.05534 -0.11134 0.05534 -0.09514 C 0.05534 -0.07616 0.04987 -0.06134 0.04062 -0.05046 L 2.91667E-6 -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94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87176 L -2.08333E-7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4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422" y="1771650"/>
            <a:ext cx="9692640" cy="8001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Proses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ketika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memesan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suatu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project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kepada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pekerja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5353" y="3248680"/>
            <a:ext cx="1508166" cy="1612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713" y="4186119"/>
            <a:ext cx="875686" cy="674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996" y="3248680"/>
            <a:ext cx="1508166" cy="1612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905727" y="57150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Proses</a:t>
            </a:r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3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0.00718 L 0.38594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4977 L 1.04167E-6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74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74 0.00162 L 0.2711 -0.00208 " pathEditMode="relative" rAng="0" ptsTypes="AA">
                                      <p:cBhvr>
                                        <p:cTn id="10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63 0.00533 L -0.41549 -0.00023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06" y="-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808 0.00741 L 0.29818 -0.00555 " pathEditMode="relative" rAng="0" ptsTypes="AA">
                                      <p:cBhvr>
                                        <p:cTn id="14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12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18 -0.00555 L 0.41641 -0.10278 C 0.44102 -0.12454 0.47813 -0.13518 0.51706 -0.13518 C 0.5612 -0.13518 0.59662 -0.12454 0.62123 -0.10278 L 0.73985 -0.00555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1285875"/>
            <a:ext cx="9692640" cy="88582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User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melakuka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pembayaran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terlebih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dahulu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478" y="1379184"/>
            <a:ext cx="1508166" cy="1612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796" y="1319847"/>
            <a:ext cx="1508166" cy="17310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61872" y="7639050"/>
            <a:ext cx="9692640" cy="885825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Jika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sudah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dibayar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pesanan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sudah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selesai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pekerja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segera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mengirimnya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melalui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email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478" y="4589109"/>
            <a:ext cx="1508166" cy="16123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3372" y="2142058"/>
            <a:ext cx="849503" cy="8495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546" y="4589108"/>
            <a:ext cx="1508166" cy="16123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786" y="5395296"/>
            <a:ext cx="875686" cy="6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03 0.227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11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74 0.00162 L 0.2711 -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85 0.00116 L -0.37956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-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25 0.0176 L 0.40625 0.01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75 -0.05764 L 0.56784 -0.11181 C 0.59896 -0.12338 0.64557 -0.1287 0.69466 -0.1287 C 0.75039 -0.1287 0.79492 -0.12338 0.82604 -0.11181 L 0.97578 -0.05764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52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00872 -0.59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-2997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74 0.00162 L 0.2711 -0.00208 " pathEditMode="relative" rAng="0" ptsTypes="AA">
                                      <p:cBhvr>
                                        <p:cTn id="21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1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63 0.00533 L -0.32877 0.0002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70" y="-25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07 0.00995 L -0.33581 0.0099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549 -0.04953 L -0.54362 -0.1375 C -0.57018 -0.15717 -0.61054 -0.16666 -0.65273 -0.16666 C -0.70052 -0.16666 -0.7388 -0.15717 -0.76536 -0.1375 L -0.89362 -0.04953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19047" y="-971551"/>
            <a:ext cx="8625078" cy="54292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Proses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ketika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membeli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suatu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karya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478" y="1379184"/>
            <a:ext cx="1508166" cy="1612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275" y="1585525"/>
            <a:ext cx="771526" cy="703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007" y="1585526"/>
            <a:ext cx="771526" cy="703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275" y="2288543"/>
            <a:ext cx="771526" cy="703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007" y="2288543"/>
            <a:ext cx="771526" cy="703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864" y="1901783"/>
            <a:ext cx="710938" cy="567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478" y="4760559"/>
            <a:ext cx="1508166" cy="1612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30275" y="5017733"/>
            <a:ext cx="1508166" cy="16123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8328" y="5493070"/>
            <a:ext cx="879865" cy="8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5 0.00625 L 0.00221 0.1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9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74 0.00162 L 0.2711 -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34 0.01528 L 0.27032 0.01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48164 -0.00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89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0.47395 0.000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98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4793 -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71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-0.4763 -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94 -0.04352 L 0.75312 -0.0393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2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313 -0.03935 L 0.83985 -0.03935 L 0.83985 0.07315 L 0.75313 0.07315 L 0.75313 -0.03935 Z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74 0.00162 L 0.2711 -0.0020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1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-0.44857 -0.0148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35" y="-74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703 -0.00672 L 0.26329 -0.0108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04 -0.10556 L 0.4043 -0.18519 C 0.43503 -0.20301 0.48112 -0.21227 0.52956 -0.21227 C 0.58464 -0.21227 0.62865 -0.20301 0.65938 -0.18519 L 0.80704 -0.1055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33297" y="-1114425"/>
            <a:ext cx="9692640" cy="885825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sebelum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melanjutkan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tahap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konfirmasi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harus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membayarnya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terlebih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dahulu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478" y="2550759"/>
            <a:ext cx="1508166" cy="16123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796" y="2491422"/>
            <a:ext cx="1508166" cy="173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3372" y="3313633"/>
            <a:ext cx="849503" cy="8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00169 0.227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11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74 0.00162 L 0.2711 -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85 0.00116 L -0.37956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-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25 0.01759 L 0.40625 0.0175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75 -0.05764 L 0.56784 -0.11181 C 0.59896 -0.12338 0.64557 -0.12871 0.69466 -0.12871 C 0.75039 -0.12871 0.79492 -0.12338 0.82604 -0.11181 L 0.97578 -0.05764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52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1847" y="-1628775"/>
            <a:ext cx="9692640" cy="1171575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Jika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sudah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segera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mengkonfirmasi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kembali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melalui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website.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Kemudian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admin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akan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segera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mengirim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karya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dipesan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oleh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melalui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email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478" y="2960334"/>
            <a:ext cx="1508166" cy="1612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546" y="2960333"/>
            <a:ext cx="1508166" cy="1612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786" y="3766521"/>
            <a:ext cx="875686" cy="6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0638 0.2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74 0.00162 L 0.2711 -0.00208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63 0.00533 L -0.32877 0.000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70" y="-2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07 0.00995 L -0.33581 0.009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549 -0.04954 L -0.54362 -0.1375 C -0.57018 -0.15718 -0.61055 -0.16667 -0.65273 -0.16667 C -0.70052 -0.16667 -0.7388 -0.15718 -0.76536 -0.1375 L -0.89362 -0.04954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414" y="368135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Kesimpulan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779" y="1484416"/>
            <a:ext cx="6555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Memudahkan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untuk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memesan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tanpa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mesti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ketempatnya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langsung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hanya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mengirim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contoh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dibuat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kemudian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memberikan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keterangan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tentang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9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18635 L 0.04075 -0.13635 C 0.04987 -0.12593 0.05534 -0.11019 0.05534 -0.09398 C 0.05534 -0.07523 0.04987 -0.06065 0.04075 -0.05 L 2.91667E-6 2.96296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9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72 0.77778 L -3.33333E-6 -4.81481E-6 " pathEditMode="relative" rAng="0" ptsTypes="AA">
                                      <p:cBhvr>
                                        <p:cTn id="8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84" y="-3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View">
  <a:themeElements>
    <a:clrScheme name="Violet">
      <a:dk1>
        <a:sysClr val="windowText" lastClr="424040"/>
      </a:dk1>
      <a:lt1>
        <a:sysClr val="window" lastClr="FCFCFC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24040"/>
      </a:dk1>
      <a:lt1>
        <a:sysClr val="window" lastClr="FCFCF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590</TotalTime>
  <Words>147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Century Schoolbook</vt:lpstr>
      <vt:lpstr>Lato</vt:lpstr>
      <vt:lpstr>Lato Heavy</vt:lpstr>
      <vt:lpstr>Lato light</vt:lpstr>
      <vt:lpstr>Lato light</vt:lpstr>
      <vt:lpstr>Wingdings 2</vt:lpstr>
      <vt:lpstr>View</vt:lpstr>
      <vt:lpstr>Office Theme</vt:lpstr>
      <vt:lpstr>PowerPoint Presentation</vt:lpstr>
      <vt:lpstr>PowerPoint Presentation</vt:lpstr>
      <vt:lpstr>PowerPoint Presentation</vt:lpstr>
      <vt:lpstr>Proses ketika user ingin memesan suatu project kepada pekerja</vt:lpstr>
      <vt:lpstr>User melakukan pembayaran terlebih dahulu</vt:lpstr>
      <vt:lpstr>Proses ketika user ingin membeli suatu karya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31</cp:revision>
  <dcterms:created xsi:type="dcterms:W3CDTF">2015-06-01T06:32:53Z</dcterms:created>
  <dcterms:modified xsi:type="dcterms:W3CDTF">2015-06-04T06:36:56Z</dcterms:modified>
</cp:coreProperties>
</file>