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6D3A-69D2-42B7-94B9-D2B96DE2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A22B-59F8-40B4-8296-7C59FC49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962C-901A-4C32-9195-F01C81F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7EDB-E6E1-49D4-922F-B4D292D9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E087-055D-45F5-81F0-24F7143F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39B7-C7F6-4D0F-9038-C9016470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25DF8-7D9F-4DF9-97CF-99ED253A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AB56-5BCB-4C83-AC9A-632FBA28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2D55-D343-4DBE-9435-880260BB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26EE-7122-4E9D-9406-36A2A4DA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EA50A-BF27-487E-BA8B-EBD7F673F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1E46A-4A8D-4BE5-BDE3-1B8C22BF8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27E2-45D3-40E0-BDF6-EBFA86C8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FB3A-3E02-4E92-A1B7-0741A7D3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0BA4-EC18-45BD-945C-586FF6CF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171E-0DA4-4C6F-B4A7-A8D8DBAF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2D99-0E99-4CB6-AB7E-16028BF7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E8FE-6B7A-4CC6-9762-5FA40BB9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BB4F3-C041-4553-B41F-CB3CC9EC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0990-8AF5-4304-AECF-C325B98F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87C9-2114-43FB-864C-5DB87AB2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8F66C-E3E3-4FE9-9847-ECEF5CB03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BDDF-22F8-4CAA-A7EF-E69CCA71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64ED-600E-4831-89C1-D7E2165B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147E1-E4D3-4CFE-A501-F014FCC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D75B-4241-4FD9-8188-93280F70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DC5D-7970-4F04-BFF5-610F47B7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9588B-79A2-46AC-8812-57CB8695F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7339D-65BD-4D6D-9076-335403EF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6C8F-0AD5-4DA6-8C28-374F4D18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BF09E-906B-4EDC-9D8D-1F1657F9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727-9EE2-4911-98CB-A4AAA64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870A-D767-43F6-A6A5-287D7F9C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2B2CF-FA65-4D15-9090-FEF00B17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787B9-0DBA-457F-9297-30EDA11AB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B4FC5-63C6-430E-9704-CFCDBFC2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A8EEB-05B0-4414-96D4-80A53268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CF89-E97A-4D66-873F-97BF3F4C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F66F5-F3E8-41EA-9D6E-3BA4138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77FB-AEB0-4783-8010-D2623C93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6EAF1-A157-4BCC-95DC-78B7B52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4F69F-9623-4816-972F-F1391550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0B1DF-9E43-4AEE-A7C2-90A55508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A8476-C2ED-4955-A6CB-8FAC6029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6E259-3B71-4430-8FD3-9EB3BA88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27B23-FA47-4125-A4C2-92251A68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E739-372C-419C-9E11-E9B73FE8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2FE8-D573-46C8-BFD6-6372058C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F66B9-E65C-403A-8A49-BAE17B17F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FF39-7679-4442-8E09-31B8E2D8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F3AAA-5FCB-4520-AEF7-BBD4BB90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1947-5565-404F-BBC3-FDD5DDD0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7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0E6B-FF8C-46B8-A495-C9C6FABC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22F27-0F64-4DEC-930B-C307BFF1F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15317-4F94-463A-96FD-8DCBB94CC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EA57-9263-4C47-8231-D632C98E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5213-71B3-4254-AC0A-68A2E6D8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BA32C-D972-4A12-AACB-F99AA77C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3FAF4-3096-4B72-AE86-42C3723C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D976-61C6-4215-8BEA-F512F6F20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9ED1-45DC-462D-AA98-D1EFFECD7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06DFA-09CF-4C2F-BB08-3FEB072116F3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1A44-064E-42CB-8BA9-93722549B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2955-C0C1-46B4-A664-9C7DFEA71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800C-8BC8-4F3B-A474-5F081D4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3BE2-3057-4939-8EA4-8982B8A81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345E8-23ED-4319-9D68-9A68DE605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F7AFB5-36E9-4330-B154-83F68FB1D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01600"/>
            <a:ext cx="9944100" cy="6616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6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1CDADE-5B42-4337-B8CF-A671BF2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63" y="0"/>
            <a:ext cx="10119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13B15-DCE4-4890-8635-AD03E861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18" y="0"/>
            <a:ext cx="1005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0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A79243-61B9-4863-B1B0-02AB165D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5" y="0"/>
            <a:ext cx="10073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0AAAD-C030-4D1C-90E7-4D7AE887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509587"/>
            <a:ext cx="66389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Mashayamombe</dc:creator>
  <cp:lastModifiedBy>Elias Mashayamombe</cp:lastModifiedBy>
  <cp:revision>1</cp:revision>
  <dcterms:created xsi:type="dcterms:W3CDTF">2023-01-29T08:57:09Z</dcterms:created>
  <dcterms:modified xsi:type="dcterms:W3CDTF">2023-01-29T13:23:05Z</dcterms:modified>
</cp:coreProperties>
</file>