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0CF43-AC76-459E-A2C8-26513B7DFED4}" v="35" dt="2020-01-05T22:08:0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ra Muthusubramanian" userId="ea1786f24f3ca2a3" providerId="LiveId" clId="{C6D0CF43-AC76-459E-A2C8-26513B7DFED4}"/>
    <pc:docChg chg="undo custSel mod addSld delSld modSld sldOrd">
      <pc:chgData name="Chitra Muthusubramanian" userId="ea1786f24f3ca2a3" providerId="LiveId" clId="{C6D0CF43-AC76-459E-A2C8-26513B7DFED4}" dt="2020-01-05T22:08:17.194" v="1924" actId="255"/>
      <pc:docMkLst>
        <pc:docMk/>
      </pc:docMkLst>
      <pc:sldChg chg="modSp">
        <pc:chgData name="Chitra Muthusubramanian" userId="ea1786f24f3ca2a3" providerId="LiveId" clId="{C6D0CF43-AC76-459E-A2C8-26513B7DFED4}" dt="2020-01-05T21:44:52.345" v="1687" actId="20577"/>
        <pc:sldMkLst>
          <pc:docMk/>
          <pc:sldMk cId="2979807316" sldId="261"/>
        </pc:sldMkLst>
        <pc:spChg chg="mod">
          <ac:chgData name="Chitra Muthusubramanian" userId="ea1786f24f3ca2a3" providerId="LiveId" clId="{C6D0CF43-AC76-459E-A2C8-26513B7DFED4}" dt="2020-01-05T21:44:52.345" v="1687" actId="20577"/>
          <ac:spMkLst>
            <pc:docMk/>
            <pc:sldMk cId="2979807316" sldId="261"/>
            <ac:spMk id="3" creationId="{12DD79E4-6986-4C75-A3F6-BE8D62477601}"/>
          </ac:spMkLst>
        </pc:spChg>
      </pc:sldChg>
      <pc:sldChg chg="add del">
        <pc:chgData name="Chitra Muthusubramanian" userId="ea1786f24f3ca2a3" providerId="LiveId" clId="{C6D0CF43-AC76-459E-A2C8-26513B7DFED4}" dt="2020-01-05T21:45:29.557" v="1693" actId="2696"/>
        <pc:sldMkLst>
          <pc:docMk/>
          <pc:sldMk cId="61399692" sldId="262"/>
        </pc:sldMkLst>
      </pc:sldChg>
      <pc:sldChg chg="modSp">
        <pc:chgData name="Chitra Muthusubramanian" userId="ea1786f24f3ca2a3" providerId="LiveId" clId="{C6D0CF43-AC76-459E-A2C8-26513B7DFED4}" dt="2020-01-05T21:07:54.609" v="19" actId="20577"/>
        <pc:sldMkLst>
          <pc:docMk/>
          <pc:sldMk cId="1797221117" sldId="263"/>
        </pc:sldMkLst>
        <pc:spChg chg="mod">
          <ac:chgData name="Chitra Muthusubramanian" userId="ea1786f24f3ca2a3" providerId="LiveId" clId="{C6D0CF43-AC76-459E-A2C8-26513B7DFED4}" dt="2020-01-05T21:07:54.609" v="19" actId="20577"/>
          <ac:spMkLst>
            <pc:docMk/>
            <pc:sldMk cId="1797221117" sldId="263"/>
            <ac:spMk id="2" creationId="{CF6780B9-9D0C-401D-BBC5-32433C945883}"/>
          </ac:spMkLst>
        </pc:spChg>
      </pc:sldChg>
      <pc:sldChg chg="addSp delSp modSp add">
        <pc:chgData name="Chitra Muthusubramanian" userId="ea1786f24f3ca2a3" providerId="LiveId" clId="{C6D0CF43-AC76-459E-A2C8-26513B7DFED4}" dt="2020-01-05T21:14:13.214" v="504" actId="1076"/>
        <pc:sldMkLst>
          <pc:docMk/>
          <pc:sldMk cId="3984398230" sldId="264"/>
        </pc:sldMkLst>
        <pc:spChg chg="add mod">
          <ac:chgData name="Chitra Muthusubramanian" userId="ea1786f24f3ca2a3" providerId="LiveId" clId="{C6D0CF43-AC76-459E-A2C8-26513B7DFED4}" dt="2020-01-05T21:14:13.214" v="504" actId="1076"/>
          <ac:spMkLst>
            <pc:docMk/>
            <pc:sldMk cId="3984398230" sldId="264"/>
            <ac:spMk id="2" creationId="{98DBEBB2-680B-45D3-B67E-BD9709220DB3}"/>
          </ac:spMkLst>
        </pc:spChg>
        <pc:spChg chg="add mod">
          <ac:chgData name="Chitra Muthusubramanian" userId="ea1786f24f3ca2a3" providerId="LiveId" clId="{C6D0CF43-AC76-459E-A2C8-26513B7DFED4}" dt="2020-01-05T21:14:00.671" v="503" actId="14100"/>
          <ac:spMkLst>
            <pc:docMk/>
            <pc:sldMk cId="3984398230" sldId="264"/>
            <ac:spMk id="3" creationId="{62BFDEA8-056D-4119-B6A7-F26B0692BFC8}"/>
          </ac:spMkLst>
        </pc:spChg>
        <pc:picChg chg="add del">
          <ac:chgData name="Chitra Muthusubramanian" userId="ea1786f24f3ca2a3" providerId="LiveId" clId="{C6D0CF43-AC76-459E-A2C8-26513B7DFED4}" dt="2020-01-05T21:12:03.415" v="413"/>
          <ac:picMkLst>
            <pc:docMk/>
            <pc:sldMk cId="3984398230" sldId="264"/>
            <ac:picMk id="4" creationId="{93D394DC-B055-4945-85F4-DCBCDC72E35C}"/>
          </ac:picMkLst>
        </pc:picChg>
      </pc:sldChg>
      <pc:sldChg chg="addSp delSp modSp add mod setBg">
        <pc:chgData name="Chitra Muthusubramanian" userId="ea1786f24f3ca2a3" providerId="LiveId" clId="{C6D0CF43-AC76-459E-A2C8-26513B7DFED4}" dt="2020-01-05T22:05:35.892" v="1833" actId="20577"/>
        <pc:sldMkLst>
          <pc:docMk/>
          <pc:sldMk cId="1219058165" sldId="265"/>
        </pc:sldMkLst>
        <pc:spChg chg="add mod">
          <ac:chgData name="Chitra Muthusubramanian" userId="ea1786f24f3ca2a3" providerId="LiveId" clId="{C6D0CF43-AC76-459E-A2C8-26513B7DFED4}" dt="2020-01-05T22:05:35.892" v="1833" actId="20577"/>
          <ac:spMkLst>
            <pc:docMk/>
            <pc:sldMk cId="1219058165" sldId="265"/>
            <ac:spMk id="3" creationId="{FB6FBFFC-4F34-47D8-B67A-CCDA316ABBB8}"/>
          </ac:spMkLst>
        </pc:spChg>
        <pc:spChg chg="add del">
          <ac:chgData name="Chitra Muthusubramanian" userId="ea1786f24f3ca2a3" providerId="LiveId" clId="{C6D0CF43-AC76-459E-A2C8-26513B7DFED4}" dt="2020-01-05T21:16:31.155" v="589" actId="26606"/>
          <ac:spMkLst>
            <pc:docMk/>
            <pc:sldMk cId="1219058165" sldId="265"/>
            <ac:spMk id="7" creationId="{9A212F8F-D812-4A16-BE82-F3500DE32174}"/>
          </ac:spMkLst>
        </pc:spChg>
        <pc:spChg chg="add del">
          <ac:chgData name="Chitra Muthusubramanian" userId="ea1786f24f3ca2a3" providerId="LiveId" clId="{C6D0CF43-AC76-459E-A2C8-26513B7DFED4}" dt="2020-01-05T21:16:31.155" v="589" actId="26606"/>
          <ac:spMkLst>
            <pc:docMk/>
            <pc:sldMk cId="1219058165" sldId="265"/>
            <ac:spMk id="9" creationId="{D2CF1D1B-04ED-443D-A9FE-68BF8859BDD6}"/>
          </ac:spMkLst>
        </pc:spChg>
        <pc:spChg chg="add del">
          <ac:chgData name="Chitra Muthusubramanian" userId="ea1786f24f3ca2a3" providerId="LiveId" clId="{C6D0CF43-AC76-459E-A2C8-26513B7DFED4}" dt="2020-01-05T22:04:53.445" v="1826" actId="26606"/>
          <ac:spMkLst>
            <pc:docMk/>
            <pc:sldMk cId="1219058165" sldId="265"/>
            <ac:spMk id="24" creationId="{58A973E8-C2D4-4C81-8ADE-C5C021A615E7}"/>
          </ac:spMkLst>
        </pc:spChg>
        <pc:spChg chg="add del">
          <ac:chgData name="Chitra Muthusubramanian" userId="ea1786f24f3ca2a3" providerId="LiveId" clId="{C6D0CF43-AC76-459E-A2C8-26513B7DFED4}" dt="2020-01-05T22:04:53.445" v="1826" actId="26606"/>
          <ac:spMkLst>
            <pc:docMk/>
            <pc:sldMk cId="1219058165" sldId="265"/>
            <ac:spMk id="33" creationId="{E05CABE9-5E7C-4773-BFCD-24B199FA1AE3}"/>
          </ac:spMkLst>
        </pc:spChg>
        <pc:spChg chg="add">
          <ac:chgData name="Chitra Muthusubramanian" userId="ea1786f24f3ca2a3" providerId="LiveId" clId="{C6D0CF43-AC76-459E-A2C8-26513B7DFED4}" dt="2020-01-05T22:04:53.445" v="1826" actId="26606"/>
          <ac:spMkLst>
            <pc:docMk/>
            <pc:sldMk cId="1219058165" sldId="265"/>
            <ac:spMk id="48" creationId="{C5BDD1EA-D8C1-45AF-9F0A-14A2A137BA2A}"/>
          </ac:spMkLst>
        </pc:spChg>
        <pc:spChg chg="add">
          <ac:chgData name="Chitra Muthusubramanian" userId="ea1786f24f3ca2a3" providerId="LiveId" clId="{C6D0CF43-AC76-459E-A2C8-26513B7DFED4}" dt="2020-01-05T22:04:53.445" v="1826" actId="26606"/>
          <ac:spMkLst>
            <pc:docMk/>
            <pc:sldMk cId="1219058165" sldId="265"/>
            <ac:spMk id="50" creationId="{14354E08-0068-48D7-A8AD-84C7B1CF585D}"/>
          </ac:spMkLst>
        </pc:spChg>
        <pc:grpChg chg="add del">
          <ac:chgData name="Chitra Muthusubramanian" userId="ea1786f24f3ca2a3" providerId="LiveId" clId="{C6D0CF43-AC76-459E-A2C8-26513B7DFED4}" dt="2020-01-05T22:04:53.445" v="1826" actId="26606"/>
          <ac:grpSpMkLst>
            <pc:docMk/>
            <pc:sldMk cId="1219058165" sldId="265"/>
            <ac:grpSpMk id="26" creationId="{A08E251A-5371-4E82-A0F3-2CA0C15AB09C}"/>
          </ac:grpSpMkLst>
        </pc:grpChg>
        <pc:grpChg chg="add">
          <ac:chgData name="Chitra Muthusubramanian" userId="ea1786f24f3ca2a3" providerId="LiveId" clId="{C6D0CF43-AC76-459E-A2C8-26513B7DFED4}" dt="2020-01-05T22:04:53.445" v="1826" actId="26606"/>
          <ac:grpSpMkLst>
            <pc:docMk/>
            <pc:sldMk cId="1219058165" sldId="265"/>
            <ac:grpSpMk id="52" creationId="{A779F34F-2960-4B81-BA08-445B6F6A0CD7}"/>
          </ac:grpSpMkLst>
        </pc:grpChg>
        <pc:picChg chg="add del mod ord">
          <ac:chgData name="Chitra Muthusubramanian" userId="ea1786f24f3ca2a3" providerId="LiveId" clId="{C6D0CF43-AC76-459E-A2C8-26513B7DFED4}" dt="2020-01-05T22:04:20.642" v="1820" actId="478"/>
          <ac:picMkLst>
            <pc:docMk/>
            <pc:sldMk cId="1219058165" sldId="265"/>
            <ac:picMk id="2" creationId="{34A0DBBA-D52A-45A3-87CA-20DC3AA79924}"/>
          </ac:picMkLst>
        </pc:picChg>
        <pc:picChg chg="add mod">
          <ac:chgData name="Chitra Muthusubramanian" userId="ea1786f24f3ca2a3" providerId="LiveId" clId="{C6D0CF43-AC76-459E-A2C8-26513B7DFED4}" dt="2020-01-05T22:04:53.445" v="1826" actId="26606"/>
          <ac:picMkLst>
            <pc:docMk/>
            <pc:sldMk cId="1219058165" sldId="265"/>
            <ac:picMk id="17" creationId="{E2A2FF83-39B5-4273-9659-DF32F45BD9D6}"/>
          </ac:picMkLst>
        </pc:picChg>
        <pc:cxnChg chg="add del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14" creationId="{8FD48FB1-66D8-4676-B0AA-C139A1DB78D1}"/>
          </ac:cxnSpMkLst>
        </pc:cxnChg>
        <pc:cxnChg chg="add del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16" creationId="{F033F5AE-6728-4F19-8DED-658E674B31B9}"/>
          </ac:cxnSpMkLst>
        </pc:cxnChg>
        <pc:cxnChg chg="add del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18" creationId="{82C7D74A-18BA-4709-A808-44E8815C4430}"/>
          </ac:cxnSpMkLst>
        </pc:cxnChg>
        <pc:cxnChg chg="add del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20" creationId="{B5164A3F-1561-4039-8185-AB0EEB713EA7}"/>
          </ac:cxnSpMkLst>
        </pc:cxnChg>
        <pc:cxnChg chg="add del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22" creationId="{2A35DB53-42BE-460E-9CA1-1294C98463CB}"/>
          </ac:cxnSpMkLst>
        </pc:cxnChg>
        <pc:cxnChg chg="add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38" creationId="{8FD48FB1-66D8-4676-B0AA-C139A1DB78D1}"/>
          </ac:cxnSpMkLst>
        </pc:cxnChg>
        <pc:cxnChg chg="add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40" creationId="{F033F5AE-6728-4F19-8DED-658E674B31B9}"/>
          </ac:cxnSpMkLst>
        </pc:cxnChg>
        <pc:cxnChg chg="add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42" creationId="{82C7D74A-18BA-4709-A808-44E8815C4430}"/>
          </ac:cxnSpMkLst>
        </pc:cxnChg>
        <pc:cxnChg chg="add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44" creationId="{B5164A3F-1561-4039-8185-AB0EEB713EA7}"/>
          </ac:cxnSpMkLst>
        </pc:cxnChg>
        <pc:cxnChg chg="add">
          <ac:chgData name="Chitra Muthusubramanian" userId="ea1786f24f3ca2a3" providerId="LiveId" clId="{C6D0CF43-AC76-459E-A2C8-26513B7DFED4}" dt="2020-01-05T22:04:53.445" v="1826" actId="26606"/>
          <ac:cxnSpMkLst>
            <pc:docMk/>
            <pc:sldMk cId="1219058165" sldId="265"/>
            <ac:cxnSpMk id="46" creationId="{2A35DB53-42BE-460E-9CA1-1294C98463CB}"/>
          </ac:cxnSpMkLst>
        </pc:cxnChg>
      </pc:sldChg>
      <pc:sldChg chg="addSp modSp add">
        <pc:chgData name="Chitra Muthusubramanian" userId="ea1786f24f3ca2a3" providerId="LiveId" clId="{C6D0CF43-AC76-459E-A2C8-26513B7DFED4}" dt="2020-01-05T22:05:47.311" v="1836" actId="20577"/>
        <pc:sldMkLst>
          <pc:docMk/>
          <pc:sldMk cId="221197765" sldId="266"/>
        </pc:sldMkLst>
        <pc:spChg chg="add mod">
          <ac:chgData name="Chitra Muthusubramanian" userId="ea1786f24f3ca2a3" providerId="LiveId" clId="{C6D0CF43-AC76-459E-A2C8-26513B7DFED4}" dt="2020-01-05T21:17:37.004" v="654" actId="207"/>
          <ac:spMkLst>
            <pc:docMk/>
            <pc:sldMk cId="221197765" sldId="266"/>
            <ac:spMk id="2" creationId="{EAC25013-F50F-46C4-9461-23E6CB91E097}"/>
          </ac:spMkLst>
        </pc:spChg>
        <pc:spChg chg="add mod">
          <ac:chgData name="Chitra Muthusubramanian" userId="ea1786f24f3ca2a3" providerId="LiveId" clId="{C6D0CF43-AC76-459E-A2C8-26513B7DFED4}" dt="2020-01-05T22:05:47.311" v="1836" actId="20577"/>
          <ac:spMkLst>
            <pc:docMk/>
            <pc:sldMk cId="221197765" sldId="266"/>
            <ac:spMk id="3" creationId="{2F935CB9-5934-437B-82A7-F44AF91AE9BB}"/>
          </ac:spMkLst>
        </pc:spChg>
      </pc:sldChg>
      <pc:sldChg chg="modSp add">
        <pc:chgData name="Chitra Muthusubramanian" userId="ea1786f24f3ca2a3" providerId="LiveId" clId="{C6D0CF43-AC76-459E-A2C8-26513B7DFED4}" dt="2020-01-05T22:07:10.935" v="1868" actId="5793"/>
        <pc:sldMkLst>
          <pc:docMk/>
          <pc:sldMk cId="74663209" sldId="267"/>
        </pc:sldMkLst>
        <pc:spChg chg="mod">
          <ac:chgData name="Chitra Muthusubramanian" userId="ea1786f24f3ca2a3" providerId="LiveId" clId="{C6D0CF43-AC76-459E-A2C8-26513B7DFED4}" dt="2020-01-05T22:07:10.935" v="1868" actId="5793"/>
          <ac:spMkLst>
            <pc:docMk/>
            <pc:sldMk cId="74663209" sldId="267"/>
            <ac:spMk id="3" creationId="{606740A5-1DEE-4D9D-9ACC-9EFEEA30ECC3}"/>
          </ac:spMkLst>
        </pc:spChg>
      </pc:sldChg>
      <pc:sldChg chg="addSp modSp add del ord">
        <pc:chgData name="Chitra Muthusubramanian" userId="ea1786f24f3ca2a3" providerId="LiveId" clId="{C6D0CF43-AC76-459E-A2C8-26513B7DFED4}" dt="2020-01-05T21:45:33.612" v="1694" actId="2696"/>
        <pc:sldMkLst>
          <pc:docMk/>
          <pc:sldMk cId="410620486" sldId="267"/>
        </pc:sldMkLst>
        <pc:spChg chg="add mod">
          <ac:chgData name="Chitra Muthusubramanian" userId="ea1786f24f3ca2a3" providerId="LiveId" clId="{C6D0CF43-AC76-459E-A2C8-26513B7DFED4}" dt="2020-01-05T21:22:23.371" v="1183" actId="207"/>
          <ac:spMkLst>
            <pc:docMk/>
            <pc:sldMk cId="410620486" sldId="267"/>
            <ac:spMk id="2" creationId="{37922CCB-70AF-4449-96BD-87D8D273390C}"/>
          </ac:spMkLst>
        </pc:spChg>
        <pc:spChg chg="add mod">
          <ac:chgData name="Chitra Muthusubramanian" userId="ea1786f24f3ca2a3" providerId="LiveId" clId="{C6D0CF43-AC76-459E-A2C8-26513B7DFED4}" dt="2020-01-05T21:45:08.807" v="1691" actId="6549"/>
          <ac:spMkLst>
            <pc:docMk/>
            <pc:sldMk cId="410620486" sldId="267"/>
            <ac:spMk id="3" creationId="{606740A5-1DEE-4D9D-9ACC-9EFEEA30ECC3}"/>
          </ac:spMkLst>
        </pc:spChg>
      </pc:sldChg>
      <pc:sldChg chg="addSp modSp add">
        <pc:chgData name="Chitra Muthusubramanian" userId="ea1786f24f3ca2a3" providerId="LiveId" clId="{C6D0CF43-AC76-459E-A2C8-26513B7DFED4}" dt="2020-01-05T22:06:12.764" v="1837" actId="207"/>
        <pc:sldMkLst>
          <pc:docMk/>
          <pc:sldMk cId="1280737903" sldId="268"/>
        </pc:sldMkLst>
        <pc:spChg chg="add mod">
          <ac:chgData name="Chitra Muthusubramanian" userId="ea1786f24f3ca2a3" providerId="LiveId" clId="{C6D0CF43-AC76-459E-A2C8-26513B7DFED4}" dt="2020-01-05T21:30:01.345" v="1282" actId="20577"/>
          <ac:spMkLst>
            <pc:docMk/>
            <pc:sldMk cId="1280737903" sldId="268"/>
            <ac:spMk id="2" creationId="{1F725921-8FBB-4F82-B38D-82B7E92DAC70}"/>
          </ac:spMkLst>
        </pc:spChg>
        <pc:spChg chg="add mod">
          <ac:chgData name="Chitra Muthusubramanian" userId="ea1786f24f3ca2a3" providerId="LiveId" clId="{C6D0CF43-AC76-459E-A2C8-26513B7DFED4}" dt="2020-01-05T22:06:12.764" v="1837" actId="207"/>
          <ac:spMkLst>
            <pc:docMk/>
            <pc:sldMk cId="1280737903" sldId="268"/>
            <ac:spMk id="3" creationId="{328C3AA1-BCE0-46CE-AFC1-784C3991DE1E}"/>
          </ac:spMkLst>
        </pc:spChg>
      </pc:sldChg>
      <pc:sldChg chg="addSp modSp add">
        <pc:chgData name="Chitra Muthusubramanian" userId="ea1786f24f3ca2a3" providerId="LiveId" clId="{C6D0CF43-AC76-459E-A2C8-26513B7DFED4}" dt="2020-01-05T22:08:17.194" v="1924" actId="255"/>
        <pc:sldMkLst>
          <pc:docMk/>
          <pc:sldMk cId="4113033488" sldId="269"/>
        </pc:sldMkLst>
        <pc:spChg chg="add mod">
          <ac:chgData name="Chitra Muthusubramanian" userId="ea1786f24f3ca2a3" providerId="LiveId" clId="{C6D0CF43-AC76-459E-A2C8-26513B7DFED4}" dt="2020-01-05T22:08:17.194" v="1924" actId="255"/>
          <ac:spMkLst>
            <pc:docMk/>
            <pc:sldMk cId="4113033488" sldId="269"/>
            <ac:spMk id="2" creationId="{06B165CC-54EF-4544-A09F-EDD2E28C9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95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29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2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6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5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foursquare.com/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8DCBE-8C25-4121-AC68-93EB38F66213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>
                <a:ln w="3175" cmpd="sng">
                  <a:noFill/>
                </a:ln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Identify a suitable area to start an Indian Restaurant in Toronto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81D35-499B-412C-A1A8-3A61E4798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22191" b="1"/>
          <a:stretch/>
        </p:blipFill>
        <p:spPr bwMode="auto"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1540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25921-8FBB-4F82-B38D-82B7E92DAC70}"/>
              </a:ext>
            </a:extLst>
          </p:cNvPr>
          <p:cNvSpPr txBox="1"/>
          <p:nvPr/>
        </p:nvSpPr>
        <p:spPr>
          <a:xfrm>
            <a:off x="648070" y="727969"/>
            <a:ext cx="1032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C3AA1-BCE0-46CE-AFC1-784C3991DE1E}"/>
              </a:ext>
            </a:extLst>
          </p:cNvPr>
          <p:cNvSpPr txBox="1"/>
          <p:nvPr/>
        </p:nvSpPr>
        <p:spPr>
          <a:xfrm>
            <a:off x="1482571" y="2032986"/>
            <a:ext cx="8797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Open an Indian Restaurant near </a:t>
            </a:r>
            <a:r>
              <a:rPr lang="en-US" sz="3600" dirty="0">
                <a:solidFill>
                  <a:schemeClr val="accent6"/>
                </a:solidFill>
                <a:latin typeface="Agency FB" panose="020B0503020202020204" pitchFamily="34" charset="0"/>
              </a:rPr>
              <a:t>Jamestown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in Cluster 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Great area in Northeast corner of downtown with lots of Highrise buildings, Offices and near Harbourfront.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This would offer lots of crowd and demand will be high in the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3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22CCB-70AF-4449-96BD-87D8D273390C}"/>
              </a:ext>
            </a:extLst>
          </p:cNvPr>
          <p:cNvSpPr txBox="1"/>
          <p:nvPr/>
        </p:nvSpPr>
        <p:spPr>
          <a:xfrm>
            <a:off x="2246050" y="427893"/>
            <a:ext cx="700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Limitations and Future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740A5-1DEE-4D9D-9ACC-9EFEEA30ECC3}"/>
              </a:ext>
            </a:extLst>
          </p:cNvPr>
          <p:cNvSpPr txBox="1"/>
          <p:nvPr/>
        </p:nvSpPr>
        <p:spPr>
          <a:xfrm>
            <a:off x="923278" y="1376039"/>
            <a:ext cx="9907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Main factor considered was number of </a:t>
            </a:r>
            <a:r>
              <a:rPr lang="en-US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Asian,Chinese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, Thai and Indian Restaurants in Toronto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Future expansion prospects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Identify the population density ,rent and initial setup costs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Factor them to provide the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746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165CC-54EF-4544-A09F-EDD2E28C969E}"/>
              </a:ext>
            </a:extLst>
          </p:cNvPr>
          <p:cNvSpPr txBox="1"/>
          <p:nvPr/>
        </p:nvSpPr>
        <p:spPr>
          <a:xfrm>
            <a:off x="1651246" y="2370338"/>
            <a:ext cx="852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                                   </a:t>
            </a:r>
            <a:r>
              <a:rPr lang="en-US" sz="6000" dirty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303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7D31D-0EF5-48DB-BD3B-CBD06B66A03B}"/>
              </a:ext>
            </a:extLst>
          </p:cNvPr>
          <p:cNvSpPr txBox="1"/>
          <p:nvPr/>
        </p:nvSpPr>
        <p:spPr>
          <a:xfrm>
            <a:off x="630314" y="509557"/>
            <a:ext cx="1046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E3DD5-D206-49A2-9936-2D3BDA4551A1}"/>
              </a:ext>
            </a:extLst>
          </p:cNvPr>
          <p:cNvSpPr txBox="1"/>
          <p:nvPr/>
        </p:nvSpPr>
        <p:spPr>
          <a:xfrm>
            <a:off x="719091" y="1917577"/>
            <a:ext cx="11017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Its very important for an Entrepreneur to find a suitable location for opening an Indian Restaurant.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This would bring him more profit and return on Investment.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Help in expanding future business.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8DFD5-AF61-46EA-A343-B90EA1D95E8B}"/>
              </a:ext>
            </a:extLst>
          </p:cNvPr>
          <p:cNvSpPr txBox="1"/>
          <p:nvPr/>
        </p:nvSpPr>
        <p:spPr>
          <a:xfrm>
            <a:off x="1394691" y="665018"/>
            <a:ext cx="880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</a:t>
            </a:r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Data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0BF7-9415-4942-8764-3A616DDF24E1}"/>
              </a:ext>
            </a:extLst>
          </p:cNvPr>
          <p:cNvSpPr txBox="1"/>
          <p:nvPr/>
        </p:nvSpPr>
        <p:spPr>
          <a:xfrm>
            <a:off x="766619" y="1650378"/>
            <a:ext cx="10224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List of Neighborhoods in Toronto. Extracted from            h</a:t>
            </a:r>
            <a:r>
              <a:rPr lang="en-US" sz="3600" u="sng" dirty="0">
                <a:latin typeface="Agency FB" panose="020B0503020202020204" pitchFamily="34" charset="0"/>
                <a:hlinkClick r:id="rId2"/>
              </a:rPr>
              <a:t>ttps://en.wikipedia.org/wiki/List_of_postal_codes_of_Canada:_M</a:t>
            </a:r>
            <a:r>
              <a:rPr lang="en-US" sz="3600" dirty="0">
                <a:latin typeface="Agency FB" panose="020B05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List of Postal codes</a:t>
            </a:r>
          </a:p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  <a:hlinkClick r:id="rId3"/>
              </a:rPr>
              <a:t>http://cocl.us/Geospatial_data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Four Square API</a:t>
            </a:r>
          </a:p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https://developer.foursquare.com/docs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8252C-2024-4CFD-B623-44016E92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309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http://cocl.us/Geospatial_data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874BF8-CB80-4EC0-B6E9-3340B7F9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  <a:hlinkClick r:id="rId4"/>
              </a:rPr>
              <a:t>https://developer.foursquare.com/docs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5FFB98-0AA5-4B32-9B46-ECDDBE1BEF89}"/>
              </a:ext>
            </a:extLst>
          </p:cNvPr>
          <p:cNvSpPr/>
          <p:nvPr/>
        </p:nvSpPr>
        <p:spPr>
          <a:xfrm>
            <a:off x="3307032" y="48266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Cleaning and Formatting Data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D79E4-6986-4C75-A3F6-BE8D62477601}"/>
              </a:ext>
            </a:extLst>
          </p:cNvPr>
          <p:cNvSpPr/>
          <p:nvPr/>
        </p:nvSpPr>
        <p:spPr>
          <a:xfrm>
            <a:off x="1126836" y="1222076"/>
            <a:ext cx="79432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Webpage was scrapped using Beautiful Soup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Converted to data frame having 3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Got the latitude and Longitude based on postal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Merged data frames to have below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Postcode, Burroughs, Neighborhood, latitude and Longitude.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103 rows were identified.</a:t>
            </a:r>
          </a:p>
        </p:txBody>
      </p:sp>
    </p:spTree>
    <p:extLst>
      <p:ext uri="{BB962C8B-B14F-4D97-AF65-F5344CB8AC3E}">
        <p14:creationId xmlns:p14="http://schemas.microsoft.com/office/powerpoint/2010/main" val="29798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64BBE-0866-4429-83F3-E286CFD4D891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+mj-cs"/>
              </a:rPr>
              <a:t>Marked Toronto Neighborhoods in a map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50137-23EA-426F-809D-C26BDD34E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2" r="1" b="1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3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780B9-9D0C-401D-BBC5-32433C945883}"/>
              </a:ext>
            </a:extLst>
          </p:cNvPr>
          <p:cNvSpPr txBox="1"/>
          <p:nvPr/>
        </p:nvSpPr>
        <p:spPr>
          <a:xfrm>
            <a:off x="1571348" y="603682"/>
            <a:ext cx="783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Four Square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6C6A4-AC87-4D84-A5BA-56A86578B8FF}"/>
              </a:ext>
            </a:extLst>
          </p:cNvPr>
          <p:cNvSpPr txBox="1"/>
          <p:nvPr/>
        </p:nvSpPr>
        <p:spPr>
          <a:xfrm>
            <a:off x="1100831" y="1793289"/>
            <a:ext cx="9756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Identify venues and venue category using Four Square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Grouped the data based on Neighborhood, Neighborhood Latitude, Longitude, Venue Latitude, Longitude and Venue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274 Unique Venue categories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BEBB2-680B-45D3-B67E-BD9709220DB3}"/>
              </a:ext>
            </a:extLst>
          </p:cNvPr>
          <p:cNvSpPr txBox="1"/>
          <p:nvPr/>
        </p:nvSpPr>
        <p:spPr>
          <a:xfrm>
            <a:off x="3089431" y="523783"/>
            <a:ext cx="50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Clustering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FDEA8-056D-4119-B6A7-F26B0692BFC8}"/>
              </a:ext>
            </a:extLst>
          </p:cNvPr>
          <p:cNvSpPr txBox="1"/>
          <p:nvPr/>
        </p:nvSpPr>
        <p:spPr>
          <a:xfrm>
            <a:off x="1020931" y="1322773"/>
            <a:ext cx="9561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Picked only the rows which has Indian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Performed clustering with 3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Created new data frame which includes 3 clusters as well top 10 venues of each neighborhood which includes below categories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Indian, Asian, Thai and 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Picked only the rows which has Indian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Created a map which includes the venues from all 3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FBFFC-4F34-47D8-B67A-CCDA316ABBB8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+mj-cs"/>
              </a:rPr>
              <a:t>Cluster 0 – Red, Cluster 1  – Dark Green, Cluster 2 -  Blue</a:t>
            </a:r>
          </a:p>
        </p:txBody>
      </p:sp>
      <p:sp>
        <p:nvSpPr>
          <p:cNvPr id="5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A2FF83-39B5-4273-9659-DF32F45BD9D6}"/>
              </a:ext>
            </a:extLst>
          </p:cNvPr>
          <p:cNvPicPr/>
          <p:nvPr/>
        </p:nvPicPr>
        <p:blipFill rotWithShape="1">
          <a:blip r:embed="rId2"/>
          <a:srcRect l="5361" r="24702" b="2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0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25013-F50F-46C4-9461-23E6CB91E097}"/>
              </a:ext>
            </a:extLst>
          </p:cNvPr>
          <p:cNvSpPr txBox="1"/>
          <p:nvPr/>
        </p:nvSpPr>
        <p:spPr>
          <a:xfrm>
            <a:off x="1944210" y="43500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     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35CB9-5934-437B-82A7-F44AF91AE9BB}"/>
              </a:ext>
            </a:extLst>
          </p:cNvPr>
          <p:cNvSpPr txBox="1"/>
          <p:nvPr/>
        </p:nvSpPr>
        <p:spPr>
          <a:xfrm>
            <a:off x="941033" y="1473693"/>
            <a:ext cx="10759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Cluster 0 – Little Indian Restaurants and More Asian Restaurants</a:t>
            </a:r>
          </a:p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Cluster  1   - Most Indian Restaurants but with very less neighborhoods</a:t>
            </a:r>
          </a:p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Cluster  2  - More Indian Restaurants than Cluster 0 but lesser </a:t>
            </a:r>
          </a:p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than Cluster 1 </a:t>
            </a:r>
          </a:p>
        </p:txBody>
      </p:sp>
    </p:spTree>
    <p:extLst>
      <p:ext uri="{BB962C8B-B14F-4D97-AF65-F5344CB8AC3E}">
        <p14:creationId xmlns:p14="http://schemas.microsoft.com/office/powerpoint/2010/main" val="2211977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Agency FB</vt:lpstr>
      <vt:lpstr>Algerian</vt:lpstr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 Muthusubramanian</dc:creator>
  <cp:lastModifiedBy>Chitra Muthusubramanian</cp:lastModifiedBy>
  <cp:revision>1</cp:revision>
  <dcterms:created xsi:type="dcterms:W3CDTF">2020-01-05T22:04:53Z</dcterms:created>
  <dcterms:modified xsi:type="dcterms:W3CDTF">2020-01-05T22:08:18Z</dcterms:modified>
</cp:coreProperties>
</file>