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72" y="-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AE2C0-8E69-4A62-B30B-A571D9083A2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244F3-660B-4E82-83B1-780D21DEC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84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0784A-F9E8-DAF4-2CB9-A58CFFD1D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9CDE5-C6AA-6D0B-63D6-E602A02C0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3733A2-F8BE-7157-D94D-74AB4538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7D61D-C6C3-45E6-B5F8-F03EE77578FC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10F36-9688-9DA0-996B-F78761329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5C8AB7-4922-6CFE-D8B0-8CED5FDD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CBC4-158A-410C-98EB-7E2B82E3C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02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39B86-5964-636B-367E-10F10793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D0DAF0-930B-B54B-7DEF-DF2188B62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35B3AB-400E-AAE7-A564-DDF4EAB0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7D61D-C6C3-45E6-B5F8-F03EE77578FC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93477-5C3E-28D3-1FA8-CD5C95EB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73DF9-FC1B-12FA-EAC4-FC5D0BF12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CBC4-158A-410C-98EB-7E2B82E3C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94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882F21-EEEB-A433-72A8-6E271C76D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EFD488-B187-D80D-2493-5F842579B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DC1EAD-715E-5899-CE27-FBA9246A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7D61D-C6C3-45E6-B5F8-F03EE77578FC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AEBE8F-D63C-DDDE-B176-1282BF7B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DE94B-95D7-7D3E-62A5-3665BA73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CBC4-158A-410C-98EB-7E2B82E3C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32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267E0-A65D-1986-3B6E-A63FCE7F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90B22-D0AC-14BA-1260-6B110700D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592DDD-7BE7-414D-1F14-FDB35EAAF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7D61D-C6C3-45E6-B5F8-F03EE77578FC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9A8265-B379-751A-AA38-254E0F180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A35E48-FF29-B183-51E5-2B1D0023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CBC4-158A-410C-98EB-7E2B82E3C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22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F7548-951A-B832-3D7E-B29DF75AA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73FD75-A2BA-E0A7-A853-5828A1F59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FD23FB-3A8E-EF0A-C71B-F81FEB14B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7D61D-C6C3-45E6-B5F8-F03EE77578FC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29B268-1C9F-CE22-23BE-F69C4DA7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DFE68-2E22-301F-41B6-00216BDB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CBC4-158A-410C-98EB-7E2B82E3C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89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60E05-9589-31BC-DB7F-0F549465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8CE5A5-C09F-96D0-4990-0A32B49E4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8BC35E-D3DB-5E77-395C-AA01618B2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1E3D49-2DDF-EC37-3F4F-D62EFED0A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7D61D-C6C3-45E6-B5F8-F03EE77578FC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503033-60B6-6C77-73A8-735EC14D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D06D78-D742-976A-0F40-942A6CCE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CBC4-158A-410C-98EB-7E2B82E3C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25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00722-5261-C346-73C2-40A5DD9F6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893D97-1EAC-6E42-D3DC-4A69941C3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36A9A6-CE4C-60B6-8EF0-BAB4BDE8F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9CA78F-F5F7-136A-27DC-D51374B29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490726-2D2B-3918-7E36-039DDC014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492E77-6739-C702-E0DB-B914E625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7D61D-C6C3-45E6-B5F8-F03EE77578FC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545F0B-E046-8E68-4960-5744E8C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46585E-CEC5-B90A-1F84-9BF94BC94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CBC4-158A-410C-98EB-7E2B82E3C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60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0B6EE-AACB-15D1-BA5D-154B45DC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3A91D2-3EB2-5A21-9A11-D55D31B5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7D61D-C6C3-45E6-B5F8-F03EE77578FC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E2EC8E-918E-40AA-66B4-51E1C17E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0C8AC7-EC6C-8590-52AE-4FCBE5FC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CBC4-158A-410C-98EB-7E2B82E3C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39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93AAE5-A92D-F7A4-DF5A-6F8A9F2D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7D61D-C6C3-45E6-B5F8-F03EE77578FC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0C072D-C468-CDC5-28C1-5F5FFA39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0B9BB3-26FF-3760-E686-87DA7B61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CBC4-158A-410C-98EB-7E2B82E3C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17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220D2-7845-7CD9-778C-0E92FFAD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20797-34B3-8D03-9EAB-1E34EE9D7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689198-2E3F-E272-2564-57A4FEECB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F733B-14D9-98CE-4397-47239795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7D61D-C6C3-45E6-B5F8-F03EE77578FC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9734E0-ACE6-29E7-B129-748EA70C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361E10-0273-A57F-51C8-C062A193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CBC4-158A-410C-98EB-7E2B82E3C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90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807DB-C3C2-9E29-02B3-C650266B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F5E26B-58DE-A218-25F4-D01590263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DEECCF-CD31-3A7C-C8F4-A450B8790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EFB786-8C50-CC46-9B4D-F0417CDB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7D61D-C6C3-45E6-B5F8-F03EE77578FC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184B28-26D2-23C1-60CE-216564D5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1FC13B-FDD8-0D28-117A-FEBED008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CBC4-158A-410C-98EB-7E2B82E3C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3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1BB367-3088-0AE0-EBDD-8D0B5525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6FDD99-889C-C6ED-1100-ECCBEC1FF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BE851-D906-77C6-3A8F-831C286B3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7D61D-C6C3-45E6-B5F8-F03EE77578FC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6CD89F-55CF-CB12-E1E6-F4A6214C7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8FA193-6B91-0A27-C099-67144AF4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8CBC4-158A-410C-98EB-7E2B82E3C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92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AEAF520-9274-FFD4-DB8E-8EAF772D9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01630"/>
              </p:ext>
            </p:extLst>
          </p:nvPr>
        </p:nvGraphicFramePr>
        <p:xfrm>
          <a:off x="1775012" y="4356847"/>
          <a:ext cx="8641975" cy="22142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395">
                  <a:extLst>
                    <a:ext uri="{9D8B030D-6E8A-4147-A177-3AD203B41FA5}">
                      <a16:colId xmlns:a16="http://schemas.microsoft.com/office/drawing/2014/main" val="3528927624"/>
                    </a:ext>
                  </a:extLst>
                </a:gridCol>
                <a:gridCol w="1728395">
                  <a:extLst>
                    <a:ext uri="{9D8B030D-6E8A-4147-A177-3AD203B41FA5}">
                      <a16:colId xmlns:a16="http://schemas.microsoft.com/office/drawing/2014/main" val="1912602127"/>
                    </a:ext>
                  </a:extLst>
                </a:gridCol>
                <a:gridCol w="1728395">
                  <a:extLst>
                    <a:ext uri="{9D8B030D-6E8A-4147-A177-3AD203B41FA5}">
                      <a16:colId xmlns:a16="http://schemas.microsoft.com/office/drawing/2014/main" val="949347138"/>
                    </a:ext>
                  </a:extLst>
                </a:gridCol>
                <a:gridCol w="1728395">
                  <a:extLst>
                    <a:ext uri="{9D8B030D-6E8A-4147-A177-3AD203B41FA5}">
                      <a16:colId xmlns:a16="http://schemas.microsoft.com/office/drawing/2014/main" val="4103904849"/>
                    </a:ext>
                  </a:extLst>
                </a:gridCol>
                <a:gridCol w="1728395">
                  <a:extLst>
                    <a:ext uri="{9D8B030D-6E8A-4147-A177-3AD203B41FA5}">
                      <a16:colId xmlns:a16="http://schemas.microsoft.com/office/drawing/2014/main" val="2481058663"/>
                    </a:ext>
                  </a:extLst>
                </a:gridCol>
              </a:tblGrid>
              <a:tr h="11071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65004"/>
                  </a:ext>
                </a:extLst>
              </a:tr>
              <a:tr h="110714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295527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1EC2CD8-5A13-2151-E992-D8B3C379475B}"/>
              </a:ext>
            </a:extLst>
          </p:cNvPr>
          <p:cNvSpPr/>
          <p:nvPr/>
        </p:nvSpPr>
        <p:spPr>
          <a:xfrm>
            <a:off x="681318" y="286871"/>
            <a:ext cx="4025153" cy="582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80853B1-5C41-A8EC-35EB-8EFB3FFE5CA3}"/>
              </a:ext>
            </a:extLst>
          </p:cNvPr>
          <p:cNvSpPr/>
          <p:nvPr/>
        </p:nvSpPr>
        <p:spPr>
          <a:xfrm>
            <a:off x="7485529" y="331694"/>
            <a:ext cx="4025153" cy="582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>
            <a:extLst>
              <a:ext uri="{FF2B5EF4-FFF2-40B4-BE49-F238E27FC236}">
                <a16:creationId xmlns:a16="http://schemas.microsoft.com/office/drawing/2014/main" id="{8EA26C47-BC7C-F7EA-C30F-E95A7B57B542}"/>
              </a:ext>
            </a:extLst>
          </p:cNvPr>
          <p:cNvSpPr/>
          <p:nvPr/>
        </p:nvSpPr>
        <p:spPr>
          <a:xfrm rot="5400000">
            <a:off x="1783975" y="1048872"/>
            <a:ext cx="1819838" cy="1766047"/>
          </a:xfrm>
          <a:prstGeom prst="hexagon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>
            <a:extLst>
              <a:ext uri="{FF2B5EF4-FFF2-40B4-BE49-F238E27FC236}">
                <a16:creationId xmlns:a16="http://schemas.microsoft.com/office/drawing/2014/main" id="{585912FC-D7E4-122E-6283-452F0FCE74A2}"/>
              </a:ext>
            </a:extLst>
          </p:cNvPr>
          <p:cNvSpPr/>
          <p:nvPr/>
        </p:nvSpPr>
        <p:spPr>
          <a:xfrm rot="5400000">
            <a:off x="8608355" y="1069043"/>
            <a:ext cx="1779500" cy="1766047"/>
          </a:xfrm>
          <a:prstGeom prst="hexagon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397AB61-8007-2EA3-A7B5-CCBBD32E6DA3}"/>
              </a:ext>
            </a:extLst>
          </p:cNvPr>
          <p:cNvSpPr/>
          <p:nvPr/>
        </p:nvSpPr>
        <p:spPr>
          <a:xfrm>
            <a:off x="340659" y="3039036"/>
            <a:ext cx="1093694" cy="10936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B44CA86-790F-CAD2-5ECD-B522CF535376}"/>
              </a:ext>
            </a:extLst>
          </p:cNvPr>
          <p:cNvSpPr/>
          <p:nvPr/>
        </p:nvSpPr>
        <p:spPr>
          <a:xfrm>
            <a:off x="1936376" y="3052484"/>
            <a:ext cx="1093694" cy="10936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D685203-6FD3-4175-86B1-53DED79FC075}"/>
              </a:ext>
            </a:extLst>
          </p:cNvPr>
          <p:cNvSpPr/>
          <p:nvPr/>
        </p:nvSpPr>
        <p:spPr>
          <a:xfrm>
            <a:off x="3532093" y="3052484"/>
            <a:ext cx="1093694" cy="10936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A0F6C92-2837-4E03-17CE-47B611647890}"/>
              </a:ext>
            </a:extLst>
          </p:cNvPr>
          <p:cNvSpPr/>
          <p:nvPr/>
        </p:nvSpPr>
        <p:spPr>
          <a:xfrm>
            <a:off x="7315199" y="3045760"/>
            <a:ext cx="1093694" cy="10936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EB1A9D3-5CAB-3C95-2C46-DB08D7BF28A6}"/>
              </a:ext>
            </a:extLst>
          </p:cNvPr>
          <p:cNvSpPr/>
          <p:nvPr/>
        </p:nvSpPr>
        <p:spPr>
          <a:xfrm>
            <a:off x="8910916" y="3059208"/>
            <a:ext cx="1093694" cy="10936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9E038DC-5CBF-E256-A26E-57E073BC9E05}"/>
              </a:ext>
            </a:extLst>
          </p:cNvPr>
          <p:cNvSpPr/>
          <p:nvPr/>
        </p:nvSpPr>
        <p:spPr>
          <a:xfrm>
            <a:off x="10506633" y="3059208"/>
            <a:ext cx="1093694" cy="10936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060DE9-48C3-C6C1-071E-B142B67A95EE}"/>
              </a:ext>
            </a:extLst>
          </p:cNvPr>
          <p:cNvSpPr txBox="1"/>
          <p:nvPr/>
        </p:nvSpPr>
        <p:spPr>
          <a:xfrm>
            <a:off x="4850027" y="331694"/>
            <a:ext cx="246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팀전력</a:t>
            </a:r>
            <a:r>
              <a:rPr lang="ko-KR" altLang="en-US" dirty="0"/>
              <a:t> 비교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5683CC-7733-D3EF-FB88-77B715693B5B}"/>
              </a:ext>
            </a:extLst>
          </p:cNvPr>
          <p:cNvSpPr/>
          <p:nvPr/>
        </p:nvSpPr>
        <p:spPr>
          <a:xfrm>
            <a:off x="5325762" y="286871"/>
            <a:ext cx="1513703" cy="414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504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816E290-B3E0-FC43-D57E-B914364EF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272274"/>
              </p:ext>
            </p:extLst>
          </p:nvPr>
        </p:nvGraphicFramePr>
        <p:xfrm>
          <a:off x="797858" y="1940360"/>
          <a:ext cx="4951506" cy="297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0047">
                  <a:extLst>
                    <a:ext uri="{9D8B030D-6E8A-4147-A177-3AD203B41FA5}">
                      <a16:colId xmlns:a16="http://schemas.microsoft.com/office/drawing/2014/main" val="143864244"/>
                    </a:ext>
                  </a:extLst>
                </a:gridCol>
                <a:gridCol w="2931459">
                  <a:extLst>
                    <a:ext uri="{9D8B030D-6E8A-4147-A177-3AD203B41FA5}">
                      <a16:colId xmlns:a16="http://schemas.microsoft.com/office/drawing/2014/main" val="4091271259"/>
                    </a:ext>
                  </a:extLst>
                </a:gridCol>
              </a:tblGrid>
              <a:tr h="595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083625"/>
                  </a:ext>
                </a:extLst>
              </a:tr>
              <a:tr h="595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4859891"/>
                  </a:ext>
                </a:extLst>
              </a:tr>
              <a:tr h="595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9144163"/>
                  </a:ext>
                </a:extLst>
              </a:tr>
              <a:tr h="595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6750940"/>
                  </a:ext>
                </a:extLst>
              </a:tr>
              <a:tr h="5954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3024352"/>
                  </a:ext>
                </a:extLst>
              </a:tr>
            </a:tbl>
          </a:graphicData>
        </a:graphic>
      </p:graphicFrame>
      <p:sp>
        <p:nvSpPr>
          <p:cNvPr id="6" name="육각형 5">
            <a:extLst>
              <a:ext uri="{FF2B5EF4-FFF2-40B4-BE49-F238E27FC236}">
                <a16:creationId xmlns:a16="http://schemas.microsoft.com/office/drawing/2014/main" id="{7D3752E5-37E9-8CCD-C44D-2F461F8360A6}"/>
              </a:ext>
            </a:extLst>
          </p:cNvPr>
          <p:cNvSpPr/>
          <p:nvPr/>
        </p:nvSpPr>
        <p:spPr>
          <a:xfrm rot="5400000">
            <a:off x="6795247" y="1028201"/>
            <a:ext cx="4598895" cy="4177553"/>
          </a:xfrm>
          <a:prstGeom prst="hexagon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57B321-2668-FD56-AB0F-8F6B2248092F}"/>
              </a:ext>
            </a:extLst>
          </p:cNvPr>
          <p:cNvSpPr txBox="1"/>
          <p:nvPr/>
        </p:nvSpPr>
        <p:spPr>
          <a:xfrm>
            <a:off x="741405" y="438665"/>
            <a:ext cx="200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개인 </a:t>
            </a:r>
            <a:r>
              <a:rPr lang="ko-KR" altLang="en-US" dirty="0" err="1"/>
              <a:t>스탯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B1C01B-0A7F-D57C-1911-D038141A3FFC}"/>
              </a:ext>
            </a:extLst>
          </p:cNvPr>
          <p:cNvSpPr/>
          <p:nvPr/>
        </p:nvSpPr>
        <p:spPr>
          <a:xfrm>
            <a:off x="1192427" y="395416"/>
            <a:ext cx="1124465" cy="4125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33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5A5A11-98BD-B752-FBB6-F7311E208187}"/>
              </a:ext>
            </a:extLst>
          </p:cNvPr>
          <p:cNvSpPr txBox="1"/>
          <p:nvPr/>
        </p:nvSpPr>
        <p:spPr>
          <a:xfrm>
            <a:off x="4301695" y="426308"/>
            <a:ext cx="35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현재 준비된 데이터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0F1F4C-D0EA-706F-109C-8DC8BB79B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46" y="2094470"/>
            <a:ext cx="5238827" cy="27950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FE0CE4-A0D0-C91A-1343-A37A3A7EACA8}"/>
              </a:ext>
            </a:extLst>
          </p:cNvPr>
          <p:cNvSpPr txBox="1"/>
          <p:nvPr/>
        </p:nvSpPr>
        <p:spPr>
          <a:xfrm>
            <a:off x="2016429" y="5387546"/>
            <a:ext cx="248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&lt;22~23</a:t>
            </a:r>
            <a:r>
              <a:rPr lang="ko-KR" altLang="en-US" dirty="0"/>
              <a:t>시즌 팀 </a:t>
            </a:r>
            <a:r>
              <a:rPr lang="ko-KR" altLang="en-US" dirty="0" err="1"/>
              <a:t>스탯</a:t>
            </a:r>
            <a:r>
              <a:rPr lang="en-US" altLang="ko-KR" dirty="0"/>
              <a:t>&gt;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62781EA-F69C-5174-FA9E-3747DAB1D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092" y="2090577"/>
            <a:ext cx="5634681" cy="26768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2387E1-7E55-E283-E811-2BBF7CDEE005}"/>
              </a:ext>
            </a:extLst>
          </p:cNvPr>
          <p:cNvSpPr txBox="1"/>
          <p:nvPr/>
        </p:nvSpPr>
        <p:spPr>
          <a:xfrm>
            <a:off x="7776627" y="5387546"/>
            <a:ext cx="301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&lt;6</a:t>
            </a:r>
            <a:r>
              <a:rPr lang="ko-KR" altLang="en-US" dirty="0"/>
              <a:t>각형으로 만들 팀 </a:t>
            </a:r>
            <a:r>
              <a:rPr lang="ko-KR" altLang="en-US" dirty="0" err="1"/>
              <a:t>스탯</a:t>
            </a:r>
            <a:r>
              <a:rPr lang="en-US" altLang="ko-K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1390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0D4E59-1F1A-828B-6429-D19C85005337}"/>
              </a:ext>
            </a:extLst>
          </p:cNvPr>
          <p:cNvSpPr txBox="1"/>
          <p:nvPr/>
        </p:nvSpPr>
        <p:spPr>
          <a:xfrm>
            <a:off x="4301695" y="426308"/>
            <a:ext cx="358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현재 준비된 데이터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F649CF-0B0F-D3A8-7A25-5454D3849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039" y="1474457"/>
            <a:ext cx="4567687" cy="3926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316372-FB7B-C199-DF81-BA6F8E26EFA4}"/>
              </a:ext>
            </a:extLst>
          </p:cNvPr>
          <p:cNvSpPr txBox="1"/>
          <p:nvPr/>
        </p:nvSpPr>
        <p:spPr>
          <a:xfrm>
            <a:off x="7639072" y="5894858"/>
            <a:ext cx="294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핵심선수 </a:t>
            </a:r>
            <a:r>
              <a:rPr lang="en-US" altLang="ko-KR" dirty="0"/>
              <a:t>3</a:t>
            </a:r>
            <a:r>
              <a:rPr lang="ko-KR" altLang="en-US" dirty="0"/>
              <a:t>명 </a:t>
            </a:r>
            <a:r>
              <a:rPr lang="ko-KR" altLang="en-US" dirty="0" err="1"/>
              <a:t>선수스탯</a:t>
            </a:r>
            <a:r>
              <a:rPr lang="en-US" altLang="ko-KR" dirty="0"/>
              <a:t>&gt;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D8E0B6-7152-631E-48A0-4070B695E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28" y="1474457"/>
            <a:ext cx="5741590" cy="3712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DC852D-203F-C372-A754-6EB4DD4BA529}"/>
              </a:ext>
            </a:extLst>
          </p:cNvPr>
          <p:cNvSpPr txBox="1"/>
          <p:nvPr/>
        </p:nvSpPr>
        <p:spPr>
          <a:xfrm>
            <a:off x="1653801" y="5838930"/>
            <a:ext cx="250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팀별 전체선수 </a:t>
            </a:r>
            <a:r>
              <a:rPr lang="ko-KR" altLang="en-US" dirty="0" err="1"/>
              <a:t>스탯</a:t>
            </a:r>
            <a:r>
              <a:rPr lang="en-US" altLang="ko-K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1506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4A17DF-3809-E3D8-3147-FBA2A0827026}"/>
              </a:ext>
            </a:extLst>
          </p:cNvPr>
          <p:cNvSpPr txBox="1"/>
          <p:nvPr/>
        </p:nvSpPr>
        <p:spPr>
          <a:xfrm>
            <a:off x="3622641" y="555205"/>
            <a:ext cx="4946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/>
              <a:t>앞으로 진행해야 하는 목표</a:t>
            </a:r>
            <a:endParaRPr lang="ko-KR" alt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E3DAD4-CE99-4ECE-5085-D16EA2BB1EFC}"/>
              </a:ext>
            </a:extLst>
          </p:cNvPr>
          <p:cNvSpPr txBox="1"/>
          <p:nvPr/>
        </p:nvSpPr>
        <p:spPr>
          <a:xfrm>
            <a:off x="681318" y="1730188"/>
            <a:ext cx="108383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000" dirty="0"/>
              <a:t>파이썬 </a:t>
            </a:r>
            <a:r>
              <a:rPr lang="en-US" altLang="ko-KR" sz="3000" dirty="0"/>
              <a:t>or </a:t>
            </a:r>
            <a:r>
              <a:rPr lang="ko-KR" altLang="en-US" sz="3000" dirty="0"/>
              <a:t>자바스크립트로 팀 및 선수 데이터를 육각형으로 구현</a:t>
            </a:r>
            <a:endParaRPr lang="en-US" altLang="ko-KR" sz="3000" dirty="0"/>
          </a:p>
          <a:p>
            <a:pPr marL="342900" indent="-342900">
              <a:buAutoNum type="arabicPeriod"/>
            </a:pPr>
            <a:endParaRPr lang="en-US" altLang="ko-KR" sz="3000" dirty="0"/>
          </a:p>
          <a:p>
            <a:pPr marL="342900" indent="-342900">
              <a:buAutoNum type="arabicPeriod"/>
            </a:pPr>
            <a:r>
              <a:rPr lang="en-US" altLang="ko-KR" sz="3000" dirty="0"/>
              <a:t>HTML, CSS</a:t>
            </a:r>
            <a:r>
              <a:rPr lang="ko-KR" altLang="en-US" sz="3000" dirty="0"/>
              <a:t> 이용하여 </a:t>
            </a:r>
            <a:r>
              <a:rPr lang="ko-KR" altLang="en-US" sz="3000"/>
              <a:t>레이아웃 구성하기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035172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53</Words>
  <Application>Microsoft Office PowerPoint</Application>
  <PresentationFormat>와이드스크린</PresentationFormat>
  <Paragraphs>12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준선 박</dc:creator>
  <cp:lastModifiedBy>준선 박</cp:lastModifiedBy>
  <cp:revision>9</cp:revision>
  <dcterms:created xsi:type="dcterms:W3CDTF">2023-08-30T07:20:24Z</dcterms:created>
  <dcterms:modified xsi:type="dcterms:W3CDTF">2023-09-19T23:35:27Z</dcterms:modified>
</cp:coreProperties>
</file>