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8" r:id="rId5"/>
    <p:sldId id="269" r:id="rId6"/>
    <p:sldId id="275" r:id="rId7"/>
    <p:sldId id="277" r:id="rId8"/>
    <p:sldId id="274" r:id="rId9"/>
    <p:sldId id="267" r:id="rId10"/>
    <p:sldId id="273" r:id="rId11"/>
    <p:sldId id="261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7" autoAdjust="0"/>
  </p:normalViewPr>
  <p:slideViewPr>
    <p:cSldViewPr>
      <p:cViewPr varScale="1">
        <p:scale>
          <a:sx n="51" d="100"/>
          <a:sy n="51" d="100"/>
        </p:scale>
        <p:origin x="82" y="4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B61D-89C6-4F42-BBB9-6BC1CAB3301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34A1F-04E2-4EE6-A9C2-7E81E3252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4A1F-04E2-4EE6-A9C2-7E81E3252E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4A1F-04E2-4EE6-A9C2-7E81E3252E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7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7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7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75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6.png"/><Relationship Id="rId1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3" Type="http://schemas.openxmlformats.org/officeDocument/2006/relationships/image" Target="../media/image54.png"/><Relationship Id="rId7" Type="http://schemas.openxmlformats.org/officeDocument/2006/relationships/image" Target="../media/image42.png"/><Relationship Id="rId12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1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B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84220" y="-696032"/>
            <a:ext cx="1623604" cy="2932016"/>
            <a:chOff x="15784220" y="-696032"/>
            <a:chExt cx="1623604" cy="29320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4220" y="-696032"/>
              <a:ext cx="1623604" cy="29320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7093" y="1563146"/>
            <a:ext cx="2232331" cy="2494591"/>
            <a:chOff x="1417093" y="1563146"/>
            <a:chExt cx="2232331" cy="24945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093" y="1563146"/>
              <a:ext cx="2232331" cy="24945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96138" y="3980372"/>
            <a:ext cx="3811796" cy="47380"/>
            <a:chOff x="17496138" y="3980372"/>
            <a:chExt cx="3811796" cy="473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6138" y="3980372"/>
              <a:ext cx="3811796" cy="47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54883" y="4145995"/>
            <a:ext cx="1437181" cy="72501"/>
            <a:chOff x="16854883" y="4145995"/>
            <a:chExt cx="1437181" cy="725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4883" y="4145995"/>
              <a:ext cx="1437181" cy="72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250" y="6487022"/>
            <a:ext cx="1218000" cy="47380"/>
            <a:chOff x="416250" y="6487022"/>
            <a:chExt cx="1218000" cy="473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16250" y="6487022"/>
              <a:ext cx="1218000" cy="473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71199" y="6296278"/>
            <a:ext cx="1437181" cy="72501"/>
            <a:chOff x="-171199" y="6296278"/>
            <a:chExt cx="1437181" cy="725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71199" y="6296278"/>
              <a:ext cx="1437181" cy="725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3998" y="2165714"/>
            <a:ext cx="600898" cy="499905"/>
            <a:chOff x="6013998" y="2165714"/>
            <a:chExt cx="600898" cy="499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013998" y="2165714"/>
              <a:ext cx="600898" cy="499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59908" y="5285495"/>
            <a:ext cx="622706" cy="622706"/>
            <a:chOff x="16259908" y="5285495"/>
            <a:chExt cx="622706" cy="622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59908" y="5285495"/>
              <a:ext cx="622706" cy="6227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84412" y="8265909"/>
            <a:ext cx="628157" cy="168296"/>
            <a:chOff x="1784412" y="8265909"/>
            <a:chExt cx="628157" cy="1682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784412" y="8265909"/>
              <a:ext cx="628157" cy="168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53303" y="859078"/>
            <a:ext cx="594286" cy="156130"/>
            <a:chOff x="10853303" y="859078"/>
            <a:chExt cx="594286" cy="1561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853303" y="859078"/>
              <a:ext cx="594286" cy="1561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72057" y="1145763"/>
            <a:ext cx="592381" cy="140855"/>
            <a:chOff x="11072057" y="1145763"/>
            <a:chExt cx="592381" cy="1408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072057" y="1145763"/>
              <a:ext cx="592381" cy="14085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01397" y="3406938"/>
            <a:ext cx="9885205" cy="15506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977422" y="6906444"/>
            <a:ext cx="522560" cy="522560"/>
            <a:chOff x="4977422" y="6906444"/>
            <a:chExt cx="522560" cy="52256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7422" y="6906444"/>
              <a:ext cx="522560" cy="52256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52544" y="2375457"/>
            <a:ext cx="574305" cy="564957"/>
            <a:chOff x="6252544" y="2375457"/>
            <a:chExt cx="574305" cy="564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252544" y="2375457"/>
              <a:ext cx="574305" cy="564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97308" y="5645602"/>
            <a:ext cx="525199" cy="525199"/>
            <a:chOff x="15997308" y="5645602"/>
            <a:chExt cx="525199" cy="5251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997308" y="5645602"/>
              <a:ext cx="525199" cy="5251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73348" y="7094220"/>
            <a:ext cx="440735" cy="440735"/>
            <a:chOff x="5173348" y="7094220"/>
            <a:chExt cx="440735" cy="4407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73348" y="7094220"/>
              <a:ext cx="440735" cy="44073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33503" y="7787270"/>
            <a:ext cx="4420993" cy="82081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323920" y="7060537"/>
            <a:ext cx="2348256" cy="2345321"/>
            <a:chOff x="13323920" y="7060537"/>
            <a:chExt cx="2348256" cy="23453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23920" y="7060537"/>
              <a:ext cx="2348256" cy="23453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9757" y="8197676"/>
            <a:ext cx="2815578" cy="2815578"/>
            <a:chOff x="2939757" y="8197676"/>
            <a:chExt cx="2815578" cy="281557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9757" y="8197676"/>
              <a:ext cx="2815578" cy="281557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 rotWithShape="1">
          <a:blip r:embed="rId21" cstate="print"/>
          <a:srcRect l="51193"/>
          <a:stretch/>
        </p:blipFill>
        <p:spPr>
          <a:xfrm>
            <a:off x="7477742" y="4728637"/>
            <a:ext cx="3332514" cy="143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9" y="1002322"/>
            <a:ext cx="1190663" cy="1232198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7437806" y="2545375"/>
            <a:ext cx="9496181" cy="3449789"/>
            <a:chOff x="4958537" y="1696916"/>
            <a:chExt cx="6330787" cy="229985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8537" y="1696916"/>
              <a:ext cx="2681979" cy="1582807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 flipH="1">
              <a:off x="7508630" y="2567450"/>
              <a:ext cx="8440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291" y="2863142"/>
              <a:ext cx="924054" cy="11336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9312" y="2461895"/>
              <a:ext cx="3210012" cy="207098"/>
            </a:xfrm>
            <a:prstGeom prst="rect">
              <a:avLst/>
            </a:prstGeom>
          </p:spPr>
        </p:pic>
        <p:cxnSp>
          <p:nvCxnSpPr>
            <p:cNvPr id="24" name="꺾인 연결선 23"/>
            <p:cNvCxnSpPr>
              <a:stCxn id="19" idx="1"/>
              <a:endCxn id="14" idx="2"/>
            </p:cNvCxnSpPr>
            <p:nvPr/>
          </p:nvCxnSpPr>
          <p:spPr>
            <a:xfrm rot="10800000">
              <a:off x="6299527" y="3279723"/>
              <a:ext cx="2922764" cy="15023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3004678" y="5783247"/>
            <a:ext cx="3486636" cy="2690808"/>
            <a:chOff x="8669785" y="3855498"/>
            <a:chExt cx="2324424" cy="1793872"/>
          </a:xfrm>
        </p:grpSpPr>
        <p:sp>
          <p:nvSpPr>
            <p:cNvPr id="28" name="아래쪽 화살표 27"/>
            <p:cNvSpPr/>
            <p:nvPr/>
          </p:nvSpPr>
          <p:spPr>
            <a:xfrm>
              <a:off x="9684052" y="3855498"/>
              <a:ext cx="290145" cy="43082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785" y="4458579"/>
              <a:ext cx="2324424" cy="1190791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4949759" y="1012791"/>
            <a:ext cx="12208430" cy="8496090"/>
            <a:chOff x="3299839" y="675194"/>
            <a:chExt cx="8138953" cy="5664060"/>
          </a:xfrm>
        </p:grpSpPr>
        <p:grpSp>
          <p:nvGrpSpPr>
            <p:cNvPr id="49" name="그룹 48"/>
            <p:cNvGrpSpPr/>
            <p:nvPr/>
          </p:nvGrpSpPr>
          <p:grpSpPr>
            <a:xfrm>
              <a:off x="3299839" y="675194"/>
              <a:ext cx="8138953" cy="5664060"/>
              <a:chOff x="3299839" y="675194"/>
              <a:chExt cx="8138953" cy="566406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290646" y="1143000"/>
                <a:ext cx="7148146" cy="51962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9839" y="675194"/>
                <a:ext cx="2171908" cy="807504"/>
              </a:xfrm>
              <a:prstGeom prst="rect">
                <a:avLst/>
              </a:prstGeom>
            </p:spPr>
          </p:pic>
        </p:grpSp>
        <p:cxnSp>
          <p:nvCxnSpPr>
            <p:cNvPr id="27" name="직선 연결선 26"/>
            <p:cNvCxnSpPr/>
            <p:nvPr/>
          </p:nvCxnSpPr>
          <p:spPr>
            <a:xfrm>
              <a:off x="4695091" y="3991900"/>
              <a:ext cx="63392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009792" y="3991900"/>
              <a:ext cx="0" cy="2004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7389259" y="6548084"/>
            <a:ext cx="4948547" cy="1886213"/>
            <a:chOff x="4926172" y="4365389"/>
            <a:chExt cx="3299031" cy="1257475"/>
          </a:xfrm>
        </p:grpSpPr>
        <p:sp>
          <p:nvSpPr>
            <p:cNvPr id="33" name="아래쪽 화살표 32"/>
            <p:cNvSpPr/>
            <p:nvPr/>
          </p:nvSpPr>
          <p:spPr>
            <a:xfrm rot="5400000">
              <a:off x="7864719" y="4905246"/>
              <a:ext cx="290145" cy="43082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926172" y="4365389"/>
              <a:ext cx="2532183" cy="1257475"/>
              <a:chOff x="8502162" y="4459707"/>
              <a:chExt cx="2532183" cy="125747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15028" y="4459707"/>
                <a:ext cx="1019317" cy="1257475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8502162" y="4903778"/>
                <a:ext cx="17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/>
                  <a:t>String output</a:t>
                </a:r>
                <a:endParaRPr lang="ko-KR" altLang="en-US" sz="2700" dirty="0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3286799" y="1618419"/>
            <a:ext cx="3571199" cy="3965780"/>
            <a:chOff x="2191199" y="1078946"/>
            <a:chExt cx="2380799" cy="264385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2329962" y="1078946"/>
              <a:ext cx="4659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91199" y="1229809"/>
              <a:ext cx="2380799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/>
                <a:t>-</a:t>
              </a:r>
              <a:r>
                <a:rPr lang="en-US" altLang="ko-KR" sz="2100" dirty="0"/>
                <a:t>code</a:t>
              </a:r>
            </a:p>
            <a:p>
              <a:r>
                <a:rPr lang="en-US" altLang="ko-KR" sz="2100" dirty="0"/>
                <a:t>-input</a:t>
              </a:r>
            </a:p>
            <a:p>
              <a:r>
                <a:rPr lang="en-US" altLang="ko-KR" sz="2100" dirty="0"/>
                <a:t>-</a:t>
              </a:r>
              <a:r>
                <a:rPr lang="en-US" altLang="ko-KR" sz="2100" dirty="0" err="1"/>
                <a:t>expectedOutput</a:t>
              </a:r>
              <a:endParaRPr lang="en-US" altLang="ko-KR" sz="2100" dirty="0"/>
            </a:p>
            <a:p>
              <a:r>
                <a:rPr lang="en-US" altLang="ko-KR" sz="2100" dirty="0"/>
                <a:t>-</a:t>
              </a:r>
              <a:r>
                <a:rPr lang="en-US" altLang="ko-KR" sz="2100" dirty="0" err="1"/>
                <a:t>isVisualization</a:t>
              </a:r>
              <a:endParaRPr lang="en-US" altLang="ko-KR" sz="2100" dirty="0"/>
            </a:p>
            <a:p>
              <a:endParaRPr lang="en-US" altLang="ko-KR" sz="2100" dirty="0"/>
            </a:p>
            <a:p>
              <a:r>
                <a:rPr lang="en-US" altLang="ko-KR" sz="2100" dirty="0"/>
                <a:t>Optional</a:t>
              </a:r>
            </a:p>
            <a:p>
              <a:r>
                <a:rPr lang="en-US" altLang="ko-KR" sz="2100" dirty="0"/>
                <a:t>-variable</a:t>
              </a:r>
            </a:p>
            <a:p>
              <a:r>
                <a:rPr lang="en-US" altLang="ko-KR" sz="2100" dirty="0"/>
                <a:t>-line</a:t>
              </a:r>
            </a:p>
            <a:p>
              <a:r>
                <a:rPr lang="en-US" altLang="ko-KR" sz="2100" dirty="0"/>
                <a:t>-</a:t>
              </a:r>
              <a:r>
                <a:rPr lang="en-US" altLang="ko-KR" sz="2100" dirty="0" err="1"/>
                <a:t>iterationVector</a:t>
              </a:r>
              <a:endParaRPr lang="en-US" altLang="ko-KR" sz="2100" dirty="0"/>
            </a:p>
            <a:p>
              <a:r>
                <a:rPr lang="en-US" altLang="ko-KR" sz="2100" dirty="0"/>
                <a:t>-</a:t>
              </a:r>
              <a:r>
                <a:rPr lang="en-US" altLang="ko-KR" sz="2100" dirty="0" err="1"/>
                <a:t>userId</a:t>
              </a:r>
              <a:endParaRPr lang="en-US" altLang="ko-KR" sz="2100" dirty="0"/>
            </a:p>
            <a:p>
              <a:endParaRPr lang="en-US" altLang="ko-KR" sz="21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347547" y="2360735"/>
            <a:ext cx="4537674" cy="6330783"/>
            <a:chOff x="1565031" y="1573823"/>
            <a:chExt cx="3025116" cy="4220522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1565031" y="1573823"/>
              <a:ext cx="0" cy="348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1565031" y="4479515"/>
              <a:ext cx="3025116" cy="1314830"/>
              <a:chOff x="1565031" y="4479515"/>
              <a:chExt cx="3025116" cy="1314830"/>
            </a:xfrm>
          </p:grpSpPr>
          <p:cxnSp>
            <p:nvCxnSpPr>
              <p:cNvPr id="42" name="직선 연결선 41"/>
              <p:cNvCxnSpPr/>
              <p:nvPr/>
            </p:nvCxnSpPr>
            <p:spPr>
              <a:xfrm flipH="1">
                <a:off x="1565031" y="5053974"/>
                <a:ext cx="2725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077870" y="4479515"/>
                <a:ext cx="1512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/>
                  <a:t>1.output</a:t>
                </a:r>
                <a:endParaRPr lang="ko-KR" altLang="en-US" sz="27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63550" y="5178792"/>
                <a:ext cx="113420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/>
                  <a:t>2.Images</a:t>
                </a:r>
              </a:p>
              <a:p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4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B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7428" y="4251594"/>
            <a:ext cx="7357719" cy="1445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84220" y="-696032"/>
            <a:ext cx="1623604" cy="2932016"/>
            <a:chOff x="15784220" y="-696032"/>
            <a:chExt cx="1623604" cy="29320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4220" y="-696032"/>
              <a:ext cx="1623604" cy="29320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23920" y="7060537"/>
            <a:ext cx="2348256" cy="2345321"/>
            <a:chOff x="13323920" y="7060537"/>
            <a:chExt cx="2348256" cy="23453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3920" y="7060537"/>
              <a:ext cx="2348256" cy="23453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093" y="1563146"/>
            <a:ext cx="2232331" cy="2494591"/>
            <a:chOff x="1417093" y="1563146"/>
            <a:chExt cx="2232331" cy="2494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093" y="1563146"/>
              <a:ext cx="2232331" cy="2494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96138" y="3980372"/>
            <a:ext cx="3811796" cy="47380"/>
            <a:chOff x="17496138" y="3980372"/>
            <a:chExt cx="3811796" cy="473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96138" y="3980372"/>
              <a:ext cx="3811796" cy="473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54883" y="4145995"/>
            <a:ext cx="1437181" cy="72501"/>
            <a:chOff x="16854883" y="4145995"/>
            <a:chExt cx="1437181" cy="725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54883" y="4145995"/>
              <a:ext cx="1437181" cy="725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250" y="6487022"/>
            <a:ext cx="1218000" cy="47380"/>
            <a:chOff x="416250" y="6487022"/>
            <a:chExt cx="1218000" cy="473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6250" y="6487022"/>
              <a:ext cx="1218000" cy="473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71199" y="6296278"/>
            <a:ext cx="1437181" cy="72501"/>
            <a:chOff x="-171199" y="6296278"/>
            <a:chExt cx="1437181" cy="725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71199" y="6296278"/>
              <a:ext cx="1437181" cy="725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3998" y="2165714"/>
            <a:ext cx="600898" cy="499905"/>
            <a:chOff x="6013998" y="2165714"/>
            <a:chExt cx="600898" cy="499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013998" y="2165714"/>
              <a:ext cx="600898" cy="499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59908" y="5285495"/>
            <a:ext cx="622706" cy="622706"/>
            <a:chOff x="16259908" y="5285495"/>
            <a:chExt cx="622706" cy="6227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59908" y="5285495"/>
              <a:ext cx="622706" cy="6227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84412" y="8265909"/>
            <a:ext cx="628157" cy="168296"/>
            <a:chOff x="1784412" y="8265909"/>
            <a:chExt cx="628157" cy="16829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784412" y="8265909"/>
              <a:ext cx="628157" cy="1682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53303" y="859078"/>
            <a:ext cx="594286" cy="156130"/>
            <a:chOff x="10853303" y="859078"/>
            <a:chExt cx="594286" cy="1561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853303" y="859078"/>
              <a:ext cx="594286" cy="1561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72057" y="1145763"/>
            <a:ext cx="592381" cy="140855"/>
            <a:chOff x="11072057" y="1145763"/>
            <a:chExt cx="592381" cy="1408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1072057" y="1145763"/>
              <a:ext cx="592381" cy="140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52544" y="2375457"/>
            <a:ext cx="574305" cy="564957"/>
            <a:chOff x="6252544" y="2375457"/>
            <a:chExt cx="574305" cy="564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6252544" y="2375457"/>
              <a:ext cx="574305" cy="564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97308" y="5645602"/>
            <a:ext cx="525199" cy="525199"/>
            <a:chOff x="15997308" y="5645602"/>
            <a:chExt cx="525199" cy="5251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97308" y="5645602"/>
              <a:ext cx="525199" cy="5251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39757" y="8197676"/>
            <a:ext cx="2815578" cy="2815578"/>
            <a:chOff x="2939757" y="8197676"/>
            <a:chExt cx="2815578" cy="281557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9757" y="8197676"/>
              <a:ext cx="2815578" cy="281557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977422" y="6906444"/>
            <a:ext cx="522560" cy="522560"/>
            <a:chOff x="4977422" y="6906444"/>
            <a:chExt cx="522560" cy="52256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7422" y="6906444"/>
              <a:ext cx="522560" cy="5225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173348" y="7094220"/>
            <a:ext cx="440735" cy="440735"/>
            <a:chOff x="5173348" y="7094220"/>
            <a:chExt cx="440735" cy="44073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73348" y="7094220"/>
              <a:ext cx="440735" cy="44073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B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1632" y="-6870"/>
            <a:ext cx="18937097" cy="1028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8206" y="2193132"/>
            <a:ext cx="5589771" cy="1621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7093" y="1563146"/>
            <a:ext cx="2232331" cy="2494591"/>
            <a:chOff x="1417093" y="1563146"/>
            <a:chExt cx="2232331" cy="24945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093" y="1563146"/>
              <a:ext cx="2232331" cy="24945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6250" y="6487022"/>
            <a:ext cx="1218000" cy="47380"/>
            <a:chOff x="416250" y="6487022"/>
            <a:chExt cx="1218000" cy="473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16250" y="6487022"/>
              <a:ext cx="1218000" cy="47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1199" y="6296278"/>
            <a:ext cx="1437181" cy="72501"/>
            <a:chOff x="-171199" y="6296278"/>
            <a:chExt cx="1437181" cy="725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71199" y="6296278"/>
              <a:ext cx="1437181" cy="72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13998" y="2165714"/>
            <a:ext cx="600898" cy="499905"/>
            <a:chOff x="6013998" y="2165714"/>
            <a:chExt cx="600898" cy="499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013998" y="2165714"/>
              <a:ext cx="600898" cy="499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4412" y="8265909"/>
            <a:ext cx="628157" cy="168296"/>
            <a:chOff x="1784412" y="8265909"/>
            <a:chExt cx="628157" cy="1682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784412" y="8265909"/>
              <a:ext cx="628157" cy="1682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77422" y="6906444"/>
            <a:ext cx="522560" cy="522560"/>
            <a:chOff x="4977422" y="6906444"/>
            <a:chExt cx="522560" cy="5225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7422" y="6906444"/>
              <a:ext cx="522560" cy="5225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9757" y="8197676"/>
            <a:ext cx="2815578" cy="2815578"/>
            <a:chOff x="2939757" y="8197676"/>
            <a:chExt cx="2815578" cy="28155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9757" y="8197676"/>
              <a:ext cx="2815578" cy="28155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62641" y="4702083"/>
            <a:ext cx="2521157" cy="7133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3" cstate="print"/>
          <a:srcRect r="9215" b="8395"/>
          <a:stretch/>
        </p:blipFill>
        <p:spPr>
          <a:xfrm>
            <a:off x="7934453" y="4762500"/>
            <a:ext cx="676150" cy="59070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24443" y="5829300"/>
            <a:ext cx="3496157" cy="83996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5" cstate="print"/>
          <a:srcRect r="6181"/>
          <a:stretch/>
        </p:blipFill>
        <p:spPr>
          <a:xfrm>
            <a:off x="7934262" y="5905521"/>
            <a:ext cx="752347" cy="63186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90181" y="6584563"/>
            <a:ext cx="1675967" cy="54712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90181" y="7141952"/>
            <a:ext cx="1541758" cy="5353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90181" y="7690276"/>
            <a:ext cx="1276805" cy="535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2.71605E-6 L -0.25 -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580024" y="6182168"/>
            <a:ext cx="3253918" cy="3253918"/>
            <a:chOff x="7580024" y="6182168"/>
            <a:chExt cx="3253918" cy="3253918"/>
          </a:xfrm>
        </p:grpSpPr>
        <p:grpSp>
          <p:nvGrpSpPr>
            <p:cNvPr id="5" name="그룹 4"/>
            <p:cNvGrpSpPr/>
            <p:nvPr/>
          </p:nvGrpSpPr>
          <p:grpSpPr>
            <a:xfrm>
              <a:off x="7580024" y="6182168"/>
              <a:ext cx="3253918" cy="3253918"/>
              <a:chOff x="7580024" y="6182168"/>
              <a:chExt cx="3253918" cy="3253918"/>
            </a:xfrm>
          </p:grpSpPr>
          <p:grpSp>
            <p:nvGrpSpPr>
              <p:cNvPr id="44" name="그룹 1001"/>
              <p:cNvGrpSpPr/>
              <p:nvPr/>
            </p:nvGrpSpPr>
            <p:grpSpPr>
              <a:xfrm>
                <a:off x="7580024" y="6182168"/>
                <a:ext cx="3253918" cy="3253918"/>
                <a:chOff x="3898778" y="2755832"/>
                <a:chExt cx="3253918" cy="3253918"/>
              </a:xfrm>
            </p:grpSpPr>
            <p:grpSp>
              <p:nvGrpSpPr>
                <p:cNvPr id="45" name="그룹 1002"/>
                <p:cNvGrpSpPr/>
                <p:nvPr/>
              </p:nvGrpSpPr>
              <p:grpSpPr>
                <a:xfrm>
                  <a:off x="3898778" y="2755832"/>
                  <a:ext cx="3253918" cy="3253918"/>
                  <a:chOff x="3898778" y="2755832"/>
                  <a:chExt cx="3253918" cy="3253918"/>
                </a:xfrm>
              </p:grpSpPr>
              <p:pic>
                <p:nvPicPr>
                  <p:cNvPr id="55" name="Object 3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898778" y="2755832"/>
                    <a:ext cx="3253918" cy="32539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그룹 1003"/>
                <p:cNvGrpSpPr/>
                <p:nvPr/>
              </p:nvGrpSpPr>
              <p:grpSpPr>
                <a:xfrm>
                  <a:off x="4800512" y="3351279"/>
                  <a:ext cx="1450449" cy="1450449"/>
                  <a:chOff x="4800512" y="3351279"/>
                  <a:chExt cx="1450449" cy="1450449"/>
                </a:xfrm>
              </p:grpSpPr>
              <p:pic>
                <p:nvPicPr>
                  <p:cNvPr id="53" name="Object 6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4800512" y="3351279"/>
                    <a:ext cx="1450449" cy="145044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9546" y="6960817"/>
                <a:ext cx="1175686" cy="1175686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5474" y="8449337"/>
              <a:ext cx="2237051" cy="53950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4177632" y="2766647"/>
            <a:ext cx="3253918" cy="3253918"/>
            <a:chOff x="3898778" y="2755832"/>
            <a:chExt cx="3253918" cy="325391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98778" y="2755832"/>
              <a:ext cx="3253918" cy="3253918"/>
              <a:chOff x="3898778" y="2755832"/>
              <a:chExt cx="3253918" cy="325391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8778" y="275583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800512" y="3351279"/>
              <a:ext cx="1450449" cy="1450449"/>
              <a:chOff x="4800512" y="3351279"/>
              <a:chExt cx="1450449" cy="14504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00512" y="3351279"/>
                <a:ext cx="1450449" cy="14504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014825" y="3550617"/>
              <a:ext cx="1051772" cy="1051772"/>
              <a:chOff x="5014825" y="3550617"/>
              <a:chExt cx="1051772" cy="10517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14825" y="3550617"/>
                <a:ext cx="1051772" cy="105177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 cstate="print"/>
            <a:srcRect l="28577"/>
            <a:stretch/>
          </p:blipFill>
          <p:spPr>
            <a:xfrm>
              <a:off x="4884429" y="5017115"/>
              <a:ext cx="1282613" cy="5453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9864" y="2766647"/>
            <a:ext cx="3253918" cy="3253918"/>
            <a:chOff x="7566024" y="2755832"/>
            <a:chExt cx="3253918" cy="325391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566024" y="2755832"/>
              <a:ext cx="3253918" cy="3253918"/>
              <a:chOff x="7566024" y="2755832"/>
              <a:chExt cx="3253918" cy="32539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66024" y="275583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88078" y="3351279"/>
              <a:ext cx="1450449" cy="1450449"/>
              <a:chOff x="8488078" y="3351279"/>
              <a:chExt cx="1450449" cy="145044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88078" y="3351279"/>
                <a:ext cx="1450449" cy="14504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785025" y="3648226"/>
              <a:ext cx="856553" cy="856553"/>
              <a:chOff x="8785025" y="3648226"/>
              <a:chExt cx="856553" cy="85655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85025" y="3648226"/>
                <a:ext cx="856553" cy="85655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0" cstate="print"/>
            <a:srcRect l="16669" b="10769"/>
            <a:stretch/>
          </p:blipFill>
          <p:spPr>
            <a:xfrm>
              <a:off x="8366953" y="5035314"/>
              <a:ext cx="1612089" cy="4729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92607" y="6182168"/>
            <a:ext cx="3253918" cy="3253918"/>
            <a:chOff x="3873381" y="6210676"/>
            <a:chExt cx="3253918" cy="325391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873381" y="6210676"/>
              <a:ext cx="3253918" cy="3253918"/>
              <a:chOff x="3873381" y="6210676"/>
              <a:chExt cx="3253918" cy="325391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873381" y="6210676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75114" y="6801397"/>
              <a:ext cx="1450449" cy="1450449"/>
              <a:chOff x="4775114" y="6801397"/>
              <a:chExt cx="1450449" cy="14504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75114" y="6801397"/>
                <a:ext cx="1450449" cy="14504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103847" y="7130130"/>
              <a:ext cx="792981" cy="792981"/>
              <a:chOff x="5103847" y="7130130"/>
              <a:chExt cx="792981" cy="79298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03847" y="7130130"/>
                <a:ext cx="792981" cy="79298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2" cstate="print"/>
            <a:srcRect l="14625"/>
            <a:stretch/>
          </p:blipFill>
          <p:spPr>
            <a:xfrm>
              <a:off x="4638552" y="8477845"/>
              <a:ext cx="1723570" cy="5395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56401" y="6455429"/>
            <a:ext cx="1459564" cy="1450449"/>
            <a:chOff x="8462711" y="6645540"/>
            <a:chExt cx="1450449" cy="145044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711" y="6645540"/>
              <a:ext cx="1450449" cy="145044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1471104" y="1560866"/>
            <a:ext cx="4585064" cy="9437415"/>
            <a:chOff x="-1471104" y="1560866"/>
            <a:chExt cx="4585064" cy="943741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471104" y="1560866"/>
              <a:ext cx="4585064" cy="94374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64461" y="4382791"/>
            <a:ext cx="2849500" cy="663338"/>
            <a:chOff x="264461" y="4382791"/>
            <a:chExt cx="2849500" cy="6633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461" y="4382791"/>
              <a:ext cx="2849500" cy="66333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1271" y="4504630"/>
            <a:ext cx="2002844" cy="44443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1271" y="5234163"/>
            <a:ext cx="2295330" cy="4539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3182600" y="4791997"/>
            <a:ext cx="3562147" cy="2548407"/>
            <a:chOff x="12915742" y="4912799"/>
            <a:chExt cx="3562147" cy="254840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 rotWithShape="1">
            <a:blip r:embed="rId17" cstate="print"/>
            <a:srcRect l="27366"/>
            <a:stretch/>
          </p:blipFill>
          <p:spPr>
            <a:xfrm>
              <a:off x="13227859" y="6222765"/>
              <a:ext cx="3033707" cy="1238441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15742" y="4912799"/>
              <a:ext cx="3562147" cy="143721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43713" y="1328125"/>
            <a:ext cx="3530344" cy="100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17"/>
          <p:cNvGrpSpPr/>
          <p:nvPr/>
        </p:nvGrpSpPr>
        <p:grpSpPr>
          <a:xfrm>
            <a:off x="-1471104" y="1560866"/>
            <a:ext cx="4585064" cy="9437415"/>
            <a:chOff x="-1471104" y="1560866"/>
            <a:chExt cx="4585064" cy="9437415"/>
          </a:xfrm>
        </p:grpSpPr>
        <p:pic>
          <p:nvPicPr>
            <p:cNvPr id="31" name="Object 5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71104" y="1560866"/>
              <a:ext cx="4585064" cy="9437415"/>
            </a:xfrm>
            <a:prstGeom prst="rect">
              <a:avLst/>
            </a:prstGeom>
          </p:spPr>
        </p:pic>
      </p:grpSp>
      <p:pic>
        <p:nvPicPr>
          <p:cNvPr id="37" name="Object 5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271" y="4504630"/>
            <a:ext cx="2002844" cy="444434"/>
          </a:xfrm>
          <a:prstGeom prst="rect">
            <a:avLst/>
          </a:prstGeom>
        </p:spPr>
      </p:pic>
      <p:pic>
        <p:nvPicPr>
          <p:cNvPr id="38" name="Object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271" y="5234163"/>
            <a:ext cx="2295330" cy="453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142857"/>
            <a:ext cx="3113961" cy="663338"/>
            <a:chOff x="264461" y="5142857"/>
            <a:chExt cx="2849500" cy="6633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461" y="5142857"/>
              <a:ext cx="2849500" cy="66333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3240" y="1328126"/>
            <a:ext cx="5106867" cy="105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194" y="2818127"/>
            <a:ext cx="11285435" cy="59245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95200" y="4780304"/>
            <a:ext cx="2383200" cy="2383200"/>
            <a:chOff x="14130428" y="4806926"/>
            <a:chExt cx="2383200" cy="2383200"/>
          </a:xfrm>
        </p:grpSpPr>
        <p:pic>
          <p:nvPicPr>
            <p:cNvPr id="23" name="Object 22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30428" y="4806926"/>
              <a:ext cx="2383200" cy="2383200"/>
            </a:xfrm>
            <a:prstGeom prst="ellipse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549760" y="5035904"/>
            <a:ext cx="1872000" cy="1872000"/>
            <a:chOff x="14377066" y="4965129"/>
            <a:chExt cx="1872000" cy="18720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7066" y="4965129"/>
              <a:ext cx="1872000" cy="1872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15294508" y="7465800"/>
            <a:ext cx="2383200" cy="2383200"/>
            <a:chOff x="11870683" y="8039100"/>
            <a:chExt cx="2383200" cy="2383200"/>
          </a:xfrm>
        </p:grpSpPr>
        <p:grpSp>
          <p:nvGrpSpPr>
            <p:cNvPr id="48" name="그룹 1007"/>
            <p:cNvGrpSpPr/>
            <p:nvPr/>
          </p:nvGrpSpPr>
          <p:grpSpPr>
            <a:xfrm>
              <a:off x="11870683" y="8039100"/>
              <a:ext cx="2383200" cy="2383200"/>
              <a:chOff x="14130428" y="4806926"/>
              <a:chExt cx="2383200" cy="2383200"/>
            </a:xfrm>
          </p:grpSpPr>
          <p:pic>
            <p:nvPicPr>
              <p:cNvPr id="49" name="Object 22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30428" y="4806926"/>
                <a:ext cx="2383200" cy="2383200"/>
              </a:xfrm>
              <a:prstGeom prst="ellipse">
                <a:avLst/>
              </a:prstGeom>
            </p:spPr>
          </p:pic>
        </p:grpSp>
        <p:grpSp>
          <p:nvGrpSpPr>
            <p:cNvPr id="50" name="그룹 1008"/>
            <p:cNvGrpSpPr/>
            <p:nvPr/>
          </p:nvGrpSpPr>
          <p:grpSpPr>
            <a:xfrm>
              <a:off x="12125935" y="8294700"/>
              <a:ext cx="1872000" cy="1872000"/>
              <a:chOff x="14377758" y="4965129"/>
              <a:chExt cx="1872000" cy="1872000"/>
            </a:xfrm>
          </p:grpSpPr>
          <p:pic>
            <p:nvPicPr>
              <p:cNvPr id="51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377758" y="4965129"/>
                <a:ext cx="1872000" cy="1872000"/>
              </a:xfrm>
              <a:prstGeom prst="rect">
                <a:avLst/>
              </a:prstGeom>
            </p:spPr>
          </p:pic>
        </p:grpSp>
      </p:grpSp>
      <p:pic>
        <p:nvPicPr>
          <p:cNvPr id="57" name="Object 34"/>
          <p:cNvPicPr>
            <a:picLocks noChangeAspect="1"/>
          </p:cNvPicPr>
          <p:nvPr/>
        </p:nvPicPr>
        <p:blipFill rotWithShape="1">
          <a:blip r:embed="rId10" cstate="print"/>
          <a:srcRect l="28440"/>
          <a:stretch/>
        </p:blipFill>
        <p:spPr>
          <a:xfrm>
            <a:off x="15941323" y="5688121"/>
            <a:ext cx="1102560" cy="541805"/>
          </a:xfrm>
          <a:prstGeom prst="rect">
            <a:avLst/>
          </a:prstGeom>
        </p:spPr>
      </p:pic>
      <p:pic>
        <p:nvPicPr>
          <p:cNvPr id="58" name="Object 27"/>
          <p:cNvPicPr>
            <a:picLocks noChangeAspect="1"/>
          </p:cNvPicPr>
          <p:nvPr/>
        </p:nvPicPr>
        <p:blipFill rotWithShape="1">
          <a:blip r:embed="rId11" cstate="print"/>
          <a:srcRect l="16137"/>
          <a:stretch/>
        </p:blipFill>
        <p:spPr>
          <a:xfrm>
            <a:off x="15791942" y="8396564"/>
            <a:ext cx="1401322" cy="52167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52618" y="2095500"/>
            <a:ext cx="8831239" cy="6647145"/>
            <a:chOff x="8852618" y="2095500"/>
            <a:chExt cx="8831239" cy="66471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301349" y="2095500"/>
              <a:ext cx="2382508" cy="2382508"/>
              <a:chOff x="14123585" y="2153138"/>
              <a:chExt cx="2382508" cy="2382508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123585" y="2153138"/>
                <a:ext cx="2382508" cy="2382508"/>
                <a:chOff x="14123585" y="2153138"/>
                <a:chExt cx="2382508" cy="2382508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123585" y="2153138"/>
                  <a:ext cx="2382508" cy="2382508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384988" y="2406777"/>
                <a:ext cx="1872000" cy="1872000"/>
                <a:chOff x="14384988" y="2406777"/>
                <a:chExt cx="1872000" cy="187200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384988" y="2406777"/>
                  <a:ext cx="1872000" cy="1872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12105237" y="3341484"/>
              <a:ext cx="2819401" cy="4929421"/>
            </a:xfrm>
            <a:prstGeom prst="roundRect">
              <a:avLst>
                <a:gd name="adj" fmla="val 4062"/>
              </a:avLst>
            </a:prstGeom>
            <a:noFill/>
            <a:ln w="38100" cap="flat" cmpd="sng" algn="ctr">
              <a:solidFill>
                <a:srgbClr val="C686D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52618" y="8276399"/>
              <a:ext cx="436293" cy="466246"/>
            </a:xfrm>
            <a:prstGeom prst="roundRect">
              <a:avLst>
                <a:gd name="adj" fmla="val 4062"/>
              </a:avLst>
            </a:prstGeom>
            <a:noFill/>
            <a:ln w="38100" cap="flat" cmpd="sng" algn="ctr">
              <a:solidFill>
                <a:srgbClr val="C686D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9673482" y="8276399"/>
              <a:ext cx="436293" cy="466246"/>
            </a:xfrm>
            <a:prstGeom prst="roundRect">
              <a:avLst>
                <a:gd name="adj" fmla="val 4062"/>
              </a:avLst>
            </a:prstGeom>
            <a:noFill/>
            <a:ln w="38100" cap="flat" cmpd="sng" algn="ctr">
              <a:solidFill>
                <a:srgbClr val="C686D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Object 16"/>
            <p:cNvPicPr>
              <a:picLocks noChangeAspect="1"/>
            </p:cNvPicPr>
            <p:nvPr/>
          </p:nvPicPr>
          <p:blipFill rotWithShape="1">
            <a:blip r:embed="rId14" cstate="print"/>
            <a:srcRect l="28581"/>
            <a:stretch/>
          </p:blipFill>
          <p:spPr>
            <a:xfrm>
              <a:off x="15962977" y="2825747"/>
              <a:ext cx="1090335" cy="927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85112" y="7465799"/>
            <a:ext cx="2383200" cy="2383200"/>
            <a:chOff x="15324467" y="4764974"/>
            <a:chExt cx="2383200" cy="2383200"/>
          </a:xfrm>
        </p:grpSpPr>
        <p:pic>
          <p:nvPicPr>
            <p:cNvPr id="49" name="Object 22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4467" y="4764974"/>
              <a:ext cx="2383200" cy="2383200"/>
            </a:xfrm>
            <a:prstGeom prst="ellipse">
              <a:avLst/>
            </a:prstGeom>
          </p:spPr>
        </p:pic>
        <p:pic>
          <p:nvPicPr>
            <p:cNvPr id="62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0067" y="5020574"/>
              <a:ext cx="1872000" cy="1872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308924" y="2097692"/>
            <a:ext cx="2383200" cy="2383200"/>
            <a:chOff x="15316892" y="4780304"/>
            <a:chExt cx="2383200" cy="23832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316892" y="4780304"/>
              <a:ext cx="2383200" cy="2383200"/>
              <a:chOff x="14130428" y="4806926"/>
              <a:chExt cx="2383200" cy="2383200"/>
            </a:xfrm>
          </p:grpSpPr>
          <p:pic>
            <p:nvPicPr>
              <p:cNvPr id="23" name="Object 22"/>
              <p:cNvPicPr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130428" y="4806926"/>
                <a:ext cx="2383200" cy="2383200"/>
              </a:xfrm>
              <a:prstGeom prst="ellipse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572144" y="5035904"/>
              <a:ext cx="1872000" cy="1872000"/>
              <a:chOff x="14377758" y="4965129"/>
              <a:chExt cx="1872000" cy="187200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377758" y="4965129"/>
                <a:ext cx="1872000" cy="1872000"/>
              </a:xfrm>
              <a:prstGeom prst="rect">
                <a:avLst/>
              </a:prstGeom>
            </p:spPr>
          </p:pic>
        </p:grpSp>
      </p:grpSp>
      <p:grpSp>
        <p:nvGrpSpPr>
          <p:cNvPr id="29" name="그룹 1017"/>
          <p:cNvGrpSpPr/>
          <p:nvPr/>
        </p:nvGrpSpPr>
        <p:grpSpPr>
          <a:xfrm>
            <a:off x="-1471104" y="1560866"/>
            <a:ext cx="4585064" cy="9437415"/>
            <a:chOff x="-1471104" y="1560866"/>
            <a:chExt cx="4585064" cy="9437415"/>
          </a:xfrm>
        </p:grpSpPr>
        <p:pic>
          <p:nvPicPr>
            <p:cNvPr id="3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1104" y="1560866"/>
              <a:ext cx="4585064" cy="9437415"/>
            </a:xfrm>
            <a:prstGeom prst="rect">
              <a:avLst/>
            </a:prstGeom>
          </p:spPr>
        </p:pic>
      </p:grpSp>
      <p:pic>
        <p:nvPicPr>
          <p:cNvPr id="37" name="Object 5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271" y="4504630"/>
            <a:ext cx="2002844" cy="444434"/>
          </a:xfrm>
          <a:prstGeom prst="rect">
            <a:avLst/>
          </a:prstGeom>
        </p:spPr>
      </p:pic>
      <p:pic>
        <p:nvPicPr>
          <p:cNvPr id="38" name="Object 5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271" y="5234163"/>
            <a:ext cx="2295330" cy="453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142857"/>
            <a:ext cx="3113961" cy="663338"/>
            <a:chOff x="264461" y="5142857"/>
            <a:chExt cx="2849500" cy="6633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461" y="5142857"/>
              <a:ext cx="2849500" cy="66333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3240" y="1328126"/>
            <a:ext cx="5106867" cy="105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194" y="2818127"/>
            <a:ext cx="11285435" cy="592451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5301349" y="4767769"/>
            <a:ext cx="2382508" cy="2382508"/>
            <a:chOff x="15316892" y="2095500"/>
            <a:chExt cx="2382508" cy="238250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316892" y="2095500"/>
              <a:ext cx="2382508" cy="2382508"/>
              <a:chOff x="14130428" y="2122122"/>
              <a:chExt cx="2382508" cy="238250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130428" y="2122122"/>
                <a:ext cx="2382508" cy="23825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556255" y="2350754"/>
              <a:ext cx="1872000" cy="1872000"/>
              <a:chOff x="14369791" y="2377376"/>
              <a:chExt cx="1872000" cy="18720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69791" y="2377376"/>
                <a:ext cx="1872000" cy="1872000"/>
              </a:xfrm>
              <a:prstGeom prst="rect">
                <a:avLst/>
              </a:prstGeom>
            </p:spPr>
          </p:pic>
        </p:grpSp>
      </p:grpSp>
      <p:sp>
        <p:nvSpPr>
          <p:cNvPr id="13" name="모서리가 둥근 직사각형 12"/>
          <p:cNvSpPr/>
          <p:nvPr/>
        </p:nvSpPr>
        <p:spPr>
          <a:xfrm>
            <a:off x="6189883" y="3386274"/>
            <a:ext cx="5849717" cy="4576625"/>
          </a:xfrm>
          <a:prstGeom prst="roundRect">
            <a:avLst>
              <a:gd name="adj" fmla="val 4062"/>
            </a:avLst>
          </a:prstGeom>
          <a:noFill/>
          <a:ln w="38100" cap="flat" cmpd="sng" algn="ctr">
            <a:solidFill>
              <a:srgbClr val="C686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423814" y="8272398"/>
            <a:ext cx="436293" cy="466246"/>
          </a:xfrm>
          <a:prstGeom prst="roundRect">
            <a:avLst>
              <a:gd name="adj" fmla="val 4062"/>
            </a:avLst>
          </a:prstGeom>
          <a:noFill/>
          <a:ln w="38100" cap="flat" cmpd="sng" algn="ctr">
            <a:solidFill>
              <a:srgbClr val="C686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47888" y="8191153"/>
            <a:ext cx="1762312" cy="466246"/>
          </a:xfrm>
          <a:prstGeom prst="roundRect">
            <a:avLst>
              <a:gd name="adj" fmla="val 4062"/>
            </a:avLst>
          </a:prstGeom>
          <a:noFill/>
          <a:ln w="38100" cap="flat" cmpd="sng" algn="ctr">
            <a:solidFill>
              <a:srgbClr val="C686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Object 34"/>
          <p:cNvPicPr>
            <a:picLocks noChangeAspect="1"/>
          </p:cNvPicPr>
          <p:nvPr/>
        </p:nvPicPr>
        <p:blipFill rotWithShape="1">
          <a:blip r:embed="rId12" cstate="print"/>
          <a:srcRect l="28440"/>
          <a:stretch/>
        </p:blipFill>
        <p:spPr>
          <a:xfrm>
            <a:off x="15941323" y="5688121"/>
            <a:ext cx="1102560" cy="541805"/>
          </a:xfrm>
          <a:prstGeom prst="rect">
            <a:avLst/>
          </a:prstGeom>
        </p:spPr>
      </p:pic>
      <p:pic>
        <p:nvPicPr>
          <p:cNvPr id="33" name="Object 27"/>
          <p:cNvPicPr>
            <a:picLocks noChangeAspect="1"/>
          </p:cNvPicPr>
          <p:nvPr/>
        </p:nvPicPr>
        <p:blipFill rotWithShape="1">
          <a:blip r:embed="rId13" cstate="print"/>
          <a:srcRect l="16137"/>
          <a:stretch/>
        </p:blipFill>
        <p:spPr>
          <a:xfrm>
            <a:off x="15791942" y="8396564"/>
            <a:ext cx="1401322" cy="521672"/>
          </a:xfrm>
          <a:prstGeom prst="rect">
            <a:avLst/>
          </a:prstGeom>
        </p:spPr>
      </p:pic>
      <p:pic>
        <p:nvPicPr>
          <p:cNvPr id="40" name="Object 16"/>
          <p:cNvPicPr>
            <a:picLocks noChangeAspect="1"/>
          </p:cNvPicPr>
          <p:nvPr/>
        </p:nvPicPr>
        <p:blipFill rotWithShape="1">
          <a:blip r:embed="rId14" cstate="print"/>
          <a:srcRect l="28581"/>
          <a:stretch/>
        </p:blipFill>
        <p:spPr>
          <a:xfrm>
            <a:off x="15962977" y="2825747"/>
            <a:ext cx="1090335" cy="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213" y="1328126"/>
            <a:ext cx="1351705" cy="1014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7705" y="2226443"/>
            <a:ext cx="1190304" cy="1190304"/>
            <a:chOff x="8547705" y="2226443"/>
            <a:chExt cx="1190304" cy="11903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7705" y="2226443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5583" y="6757370"/>
            <a:ext cx="1190304" cy="1190304"/>
            <a:chOff x="4375583" y="6757370"/>
            <a:chExt cx="1190304" cy="11903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583" y="6757370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67941" y="6757370"/>
            <a:ext cx="1190304" cy="1190304"/>
            <a:chOff x="12567941" y="6757370"/>
            <a:chExt cx="1190304" cy="11903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941" y="6757370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4429" y="2893329"/>
            <a:ext cx="722962" cy="3809443"/>
            <a:chOff x="6304429" y="2893329"/>
            <a:chExt cx="722962" cy="38094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280000">
              <a:off x="6304429" y="2893329"/>
              <a:ext cx="722962" cy="3809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03810" y="3222484"/>
            <a:ext cx="725288" cy="3821699"/>
            <a:chOff x="6703810" y="3222484"/>
            <a:chExt cx="725288" cy="38216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280000">
              <a:off x="6703810" y="3222484"/>
              <a:ext cx="725288" cy="38216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65887" y="3840760"/>
            <a:ext cx="1006168" cy="1006168"/>
            <a:chOff x="5565887" y="3840760"/>
            <a:chExt cx="1006168" cy="10061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5887" y="3840760"/>
              <a:ext cx="1006168" cy="10061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38245" y="2863516"/>
            <a:ext cx="725288" cy="3821699"/>
            <a:chOff x="11338245" y="2863516"/>
            <a:chExt cx="725288" cy="38216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280000">
              <a:off x="11338245" y="2863516"/>
              <a:ext cx="725288" cy="38216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64553" y="3213867"/>
            <a:ext cx="725288" cy="3821699"/>
            <a:chOff x="10964553" y="3213867"/>
            <a:chExt cx="725288" cy="38216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280000">
              <a:off x="10964553" y="3213867"/>
              <a:ext cx="725288" cy="38216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64857" y="3786338"/>
            <a:ext cx="1006168" cy="1006168"/>
            <a:chOff x="12064857" y="3786338"/>
            <a:chExt cx="1006168" cy="10061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4857" y="3786338"/>
              <a:ext cx="1006168" cy="10061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59280" y="4146907"/>
            <a:ext cx="725288" cy="6411228"/>
            <a:chOff x="8759280" y="4146907"/>
            <a:chExt cx="725288" cy="64112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759280" y="4146907"/>
              <a:ext cx="725288" cy="64112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34635" y="4637297"/>
            <a:ext cx="725288" cy="6411228"/>
            <a:chOff x="8834635" y="4637297"/>
            <a:chExt cx="725288" cy="641122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834635" y="4637297"/>
              <a:ext cx="725288" cy="64112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39773" y="8062698"/>
            <a:ext cx="1006168" cy="1006168"/>
            <a:chOff x="8639773" y="8062698"/>
            <a:chExt cx="1006168" cy="10061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9773" y="8062698"/>
              <a:ext cx="1006168" cy="1006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1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164" y="1328126"/>
            <a:ext cx="1332658" cy="1014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16760" y="1914901"/>
            <a:ext cx="1190304" cy="1190304"/>
            <a:chOff x="8516760" y="1914901"/>
            <a:chExt cx="1190304" cy="11903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6760" y="1914901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0828" y="7256528"/>
            <a:ext cx="1190304" cy="1190304"/>
            <a:chOff x="4420828" y="7256528"/>
            <a:chExt cx="1190304" cy="11903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828" y="7256528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74410" y="7256528"/>
            <a:ext cx="1190304" cy="1190304"/>
            <a:chOff x="12674410" y="7256528"/>
            <a:chExt cx="1190304" cy="11903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4410" y="7256528"/>
              <a:ext cx="1190304" cy="1190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75673" y="5642015"/>
            <a:ext cx="1862953" cy="1076524"/>
            <a:chOff x="8275673" y="5642015"/>
            <a:chExt cx="1862953" cy="1076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673" y="5642015"/>
              <a:ext cx="1862953" cy="1076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25468" y="6038603"/>
            <a:ext cx="2818672" cy="2077673"/>
            <a:chOff x="5425468" y="6038603"/>
            <a:chExt cx="2818672" cy="207767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424235" y="5588576"/>
              <a:ext cx="635474" cy="2619549"/>
              <a:chOff x="6424235" y="5588576"/>
              <a:chExt cx="635474" cy="261954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3840000">
                <a:off x="6424235" y="5588576"/>
                <a:ext cx="635474" cy="26195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609899" y="5946753"/>
              <a:ext cx="635474" cy="2619549"/>
              <a:chOff x="6609899" y="5946753"/>
              <a:chExt cx="635474" cy="26195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3840000">
                <a:off x="6609899" y="5946753"/>
                <a:ext cx="635474" cy="261954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958004" y="5695461"/>
            <a:ext cx="969631" cy="969631"/>
            <a:chOff x="5958004" y="5695461"/>
            <a:chExt cx="969631" cy="9696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8004" y="5695461"/>
              <a:ext cx="969631" cy="9696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38626" y="6038603"/>
            <a:ext cx="2818672" cy="2077673"/>
            <a:chOff x="10138626" y="6038603"/>
            <a:chExt cx="2818672" cy="20776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323056" y="5588576"/>
              <a:ext cx="635474" cy="2619549"/>
              <a:chOff x="11323056" y="5588576"/>
              <a:chExt cx="635474" cy="26195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3840000">
                <a:off x="11323056" y="5588576"/>
                <a:ext cx="635474" cy="26195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137393" y="5946753"/>
              <a:ext cx="635474" cy="2619549"/>
              <a:chOff x="11137393" y="5946753"/>
              <a:chExt cx="635474" cy="26195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3840000">
                <a:off x="11137393" y="5946753"/>
                <a:ext cx="635474" cy="2619549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610141" y="3326148"/>
            <a:ext cx="635474" cy="1975597"/>
            <a:chOff x="8610141" y="3326148"/>
            <a:chExt cx="635474" cy="19755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0141" y="3326148"/>
              <a:ext cx="635474" cy="19755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041699" y="3310274"/>
            <a:ext cx="635474" cy="1975597"/>
            <a:chOff x="9041699" y="3310274"/>
            <a:chExt cx="635474" cy="19755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1699" y="3310274"/>
              <a:ext cx="635474" cy="19755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40510" y="3841829"/>
            <a:ext cx="969631" cy="969631"/>
            <a:chOff x="7640510" y="3841829"/>
            <a:chExt cx="969631" cy="96963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0510" y="3841829"/>
              <a:ext cx="969631" cy="9696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28588" y="5767955"/>
            <a:ext cx="969631" cy="969631"/>
            <a:chOff x="11628588" y="5767955"/>
            <a:chExt cx="969631" cy="9696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8588" y="5767955"/>
              <a:ext cx="969631" cy="96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6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1668600" y="2559516"/>
            <a:ext cx="5378400" cy="5691684"/>
            <a:chOff x="1112400" y="1706344"/>
            <a:chExt cx="3585600" cy="3794456"/>
          </a:xfrm>
        </p:grpSpPr>
        <p:grpSp>
          <p:nvGrpSpPr>
            <p:cNvPr id="135" name="그룹 134"/>
            <p:cNvGrpSpPr/>
            <p:nvPr/>
          </p:nvGrpSpPr>
          <p:grpSpPr>
            <a:xfrm>
              <a:off x="1112400" y="2131200"/>
              <a:ext cx="3585600" cy="3369600"/>
              <a:chOff x="2917055" y="1484295"/>
              <a:chExt cx="6255108" cy="5881388"/>
            </a:xfrm>
          </p:grpSpPr>
          <p:grpSp>
            <p:nvGrpSpPr>
              <p:cNvPr id="136" name="그룹 1001"/>
              <p:cNvGrpSpPr/>
              <p:nvPr/>
            </p:nvGrpSpPr>
            <p:grpSpPr>
              <a:xfrm>
                <a:off x="5698470" y="1484295"/>
                <a:ext cx="793536" cy="793536"/>
                <a:chOff x="8547705" y="2226443"/>
                <a:chExt cx="1190304" cy="1190304"/>
              </a:xfrm>
            </p:grpSpPr>
            <p:pic>
              <p:nvPicPr>
                <p:cNvPr id="155" name="Object 2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8547705" y="2226443"/>
                  <a:ext cx="1190304" cy="1190304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그룹 1002"/>
              <p:cNvGrpSpPr/>
              <p:nvPr/>
            </p:nvGrpSpPr>
            <p:grpSpPr>
              <a:xfrm>
                <a:off x="2917055" y="4504913"/>
                <a:ext cx="793536" cy="793536"/>
                <a:chOff x="4375583" y="6757370"/>
                <a:chExt cx="1190304" cy="1190304"/>
              </a:xfrm>
            </p:grpSpPr>
            <p:pic>
              <p:nvPicPr>
                <p:cNvPr id="154" name="Object 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375583" y="6757370"/>
                  <a:ext cx="1190304" cy="1190304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그룹 1003"/>
              <p:cNvGrpSpPr/>
              <p:nvPr/>
            </p:nvGrpSpPr>
            <p:grpSpPr>
              <a:xfrm>
                <a:off x="8378627" y="4504913"/>
                <a:ext cx="793536" cy="793536"/>
                <a:chOff x="12567941" y="6757370"/>
                <a:chExt cx="1190304" cy="1190304"/>
              </a:xfrm>
            </p:grpSpPr>
            <p:pic>
              <p:nvPicPr>
                <p:cNvPr id="153" name="Object 8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2567941" y="6757370"/>
                  <a:ext cx="1190304" cy="119030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그룹 1004"/>
              <p:cNvGrpSpPr/>
              <p:nvPr/>
            </p:nvGrpSpPr>
            <p:grpSpPr>
              <a:xfrm>
                <a:off x="4202953" y="1928886"/>
                <a:ext cx="481975" cy="2539629"/>
                <a:chOff x="6304429" y="2893329"/>
                <a:chExt cx="722962" cy="3809443"/>
              </a:xfrm>
            </p:grpSpPr>
            <p:pic>
              <p:nvPicPr>
                <p:cNvPr id="152" name="Object 11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2280000">
                  <a:off x="6304429" y="2893329"/>
                  <a:ext cx="722962" cy="3809443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그룹 1005"/>
              <p:cNvGrpSpPr/>
              <p:nvPr/>
            </p:nvGrpSpPr>
            <p:grpSpPr>
              <a:xfrm>
                <a:off x="4469207" y="2148323"/>
                <a:ext cx="483525" cy="2547799"/>
                <a:chOff x="6703810" y="3222484"/>
                <a:chExt cx="725288" cy="3821699"/>
              </a:xfrm>
            </p:grpSpPr>
            <p:pic>
              <p:nvPicPr>
                <p:cNvPr id="151" name="Object 1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2280000">
                  <a:off x="6703810" y="3222484"/>
                  <a:ext cx="725288" cy="3821699"/>
                </a:xfrm>
                <a:prstGeom prst="rect">
                  <a:avLst/>
                </a:prstGeom>
              </p:spPr>
            </p:pic>
          </p:grpSp>
          <p:grpSp>
            <p:nvGrpSpPr>
              <p:cNvPr id="141" name="그룹 1006"/>
              <p:cNvGrpSpPr/>
              <p:nvPr/>
            </p:nvGrpSpPr>
            <p:grpSpPr>
              <a:xfrm>
                <a:off x="7558830" y="1909011"/>
                <a:ext cx="483525" cy="2547799"/>
                <a:chOff x="11338245" y="2863516"/>
                <a:chExt cx="725288" cy="3821699"/>
              </a:xfrm>
            </p:grpSpPr>
            <p:pic>
              <p:nvPicPr>
                <p:cNvPr id="150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2280000">
                  <a:off x="11338245" y="2863516"/>
                  <a:ext cx="725288" cy="3821699"/>
                </a:xfrm>
                <a:prstGeom prst="rect">
                  <a:avLst/>
                </a:prstGeom>
              </p:spPr>
            </p:pic>
          </p:grpSp>
          <p:grpSp>
            <p:nvGrpSpPr>
              <p:cNvPr id="142" name="그룹 1007"/>
              <p:cNvGrpSpPr/>
              <p:nvPr/>
            </p:nvGrpSpPr>
            <p:grpSpPr>
              <a:xfrm>
                <a:off x="7309702" y="2142579"/>
                <a:ext cx="483525" cy="2547799"/>
                <a:chOff x="10964553" y="3213867"/>
                <a:chExt cx="725288" cy="3821699"/>
              </a:xfrm>
            </p:grpSpPr>
            <p:pic>
              <p:nvPicPr>
                <p:cNvPr id="149" name="Object 2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2280000">
                  <a:off x="10964553" y="3213867"/>
                  <a:ext cx="725288" cy="3821699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그룹 1008"/>
              <p:cNvGrpSpPr/>
              <p:nvPr/>
            </p:nvGrpSpPr>
            <p:grpSpPr>
              <a:xfrm>
                <a:off x="5839520" y="2764605"/>
                <a:ext cx="483525" cy="4274152"/>
                <a:chOff x="8759280" y="4146907"/>
                <a:chExt cx="725288" cy="6411228"/>
              </a:xfrm>
            </p:grpSpPr>
            <p:pic>
              <p:nvPicPr>
                <p:cNvPr id="148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5400000">
                  <a:off x="8759280" y="4146907"/>
                  <a:ext cx="725288" cy="6411228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그룹 1009"/>
              <p:cNvGrpSpPr/>
              <p:nvPr/>
            </p:nvGrpSpPr>
            <p:grpSpPr>
              <a:xfrm>
                <a:off x="5889757" y="3091531"/>
                <a:ext cx="483525" cy="4274152"/>
                <a:chOff x="8834635" y="4637297"/>
                <a:chExt cx="725288" cy="6411228"/>
              </a:xfrm>
            </p:grpSpPr>
            <p:pic>
              <p:nvPicPr>
                <p:cNvPr id="147" name="Object 2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5400000">
                  <a:off x="8834635" y="4637297"/>
                  <a:ext cx="725288" cy="641122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그룹 1010"/>
              <p:cNvGrpSpPr/>
              <p:nvPr/>
            </p:nvGrpSpPr>
            <p:grpSpPr>
              <a:xfrm>
                <a:off x="5517116" y="3761343"/>
                <a:ext cx="1241969" cy="717683"/>
                <a:chOff x="8275673" y="5642015"/>
                <a:chExt cx="1862953" cy="1076524"/>
              </a:xfrm>
            </p:grpSpPr>
            <p:pic>
              <p:nvPicPr>
                <p:cNvPr id="146" name="Object 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275673" y="5642015"/>
                  <a:ext cx="1862953" cy="1076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1" name="TextBox 160"/>
            <p:cNvSpPr txBox="1"/>
            <p:nvPr/>
          </p:nvSpPr>
          <p:spPr>
            <a:xfrm>
              <a:off x="2542810" y="1706344"/>
              <a:ext cx="1034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/>
                <a:t>Client 1</a:t>
              </a:r>
              <a:endParaRPr lang="ko-KR" altLang="en-US" sz="2700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1666256" y="3195962"/>
            <a:ext cx="5377377" cy="5056098"/>
            <a:chOff x="1110837" y="2130641"/>
            <a:chExt cx="3584918" cy="3370732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110837" y="2130641"/>
              <a:ext cx="3584918" cy="3370732"/>
              <a:chOff x="2917055" y="1484295"/>
              <a:chExt cx="6255108" cy="5881388"/>
            </a:xfrm>
          </p:grpSpPr>
          <p:grpSp>
            <p:nvGrpSpPr>
              <p:cNvPr id="111" name="그룹 1008"/>
              <p:cNvGrpSpPr/>
              <p:nvPr/>
            </p:nvGrpSpPr>
            <p:grpSpPr>
              <a:xfrm>
                <a:off x="5839520" y="2764605"/>
                <a:ext cx="483525" cy="4274152"/>
                <a:chOff x="8759280" y="4146907"/>
                <a:chExt cx="725288" cy="6411228"/>
              </a:xfrm>
            </p:grpSpPr>
            <p:pic>
              <p:nvPicPr>
                <p:cNvPr id="131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5400000">
                  <a:off x="8759280" y="4146907"/>
                  <a:ext cx="725288" cy="6411228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그룹 111"/>
              <p:cNvGrpSpPr/>
              <p:nvPr/>
            </p:nvGrpSpPr>
            <p:grpSpPr>
              <a:xfrm>
                <a:off x="2917055" y="1484295"/>
                <a:ext cx="6255108" cy="5881388"/>
                <a:chOff x="2917055" y="1484295"/>
                <a:chExt cx="6255108" cy="5881388"/>
              </a:xfrm>
            </p:grpSpPr>
            <p:grpSp>
              <p:nvGrpSpPr>
                <p:cNvPr id="113" name="그룹 1001"/>
                <p:cNvGrpSpPr/>
                <p:nvPr/>
              </p:nvGrpSpPr>
              <p:grpSpPr>
                <a:xfrm>
                  <a:off x="5698470" y="1484295"/>
                  <a:ext cx="793536" cy="793536"/>
                  <a:chOff x="8547705" y="2226443"/>
                  <a:chExt cx="1190304" cy="1190304"/>
                </a:xfrm>
              </p:grpSpPr>
              <p:pic>
                <p:nvPicPr>
                  <p:cNvPr id="130" name="Object 2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8547705" y="2226443"/>
                    <a:ext cx="1190304" cy="1190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그룹 1002"/>
                <p:cNvGrpSpPr/>
                <p:nvPr/>
              </p:nvGrpSpPr>
              <p:grpSpPr>
                <a:xfrm>
                  <a:off x="2917055" y="4504913"/>
                  <a:ext cx="793536" cy="793536"/>
                  <a:chOff x="4375583" y="6757370"/>
                  <a:chExt cx="1190304" cy="1190304"/>
                </a:xfrm>
              </p:grpSpPr>
              <p:pic>
                <p:nvPicPr>
                  <p:cNvPr id="129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4375583" y="6757370"/>
                    <a:ext cx="1190304" cy="1190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5" name="그룹 1003"/>
                <p:cNvGrpSpPr/>
                <p:nvPr/>
              </p:nvGrpSpPr>
              <p:grpSpPr>
                <a:xfrm>
                  <a:off x="8378627" y="4504913"/>
                  <a:ext cx="793536" cy="793536"/>
                  <a:chOff x="12567941" y="6757370"/>
                  <a:chExt cx="1190304" cy="1190304"/>
                </a:xfrm>
              </p:grpSpPr>
              <p:pic>
                <p:nvPicPr>
                  <p:cNvPr id="128" name="Object 8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2567941" y="6757370"/>
                    <a:ext cx="1190304" cy="1190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그룹 1004"/>
                <p:cNvGrpSpPr/>
                <p:nvPr/>
              </p:nvGrpSpPr>
              <p:grpSpPr>
                <a:xfrm>
                  <a:off x="4202953" y="1928886"/>
                  <a:ext cx="481975" cy="2539629"/>
                  <a:chOff x="6304429" y="2893329"/>
                  <a:chExt cx="722962" cy="3809443"/>
                </a:xfrm>
              </p:grpSpPr>
              <p:pic>
                <p:nvPicPr>
                  <p:cNvPr id="127" name="Object 11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2280000">
                    <a:off x="6304429" y="2893329"/>
                    <a:ext cx="722962" cy="38094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그룹 1005"/>
                <p:cNvGrpSpPr/>
                <p:nvPr/>
              </p:nvGrpSpPr>
              <p:grpSpPr>
                <a:xfrm>
                  <a:off x="4469207" y="2148323"/>
                  <a:ext cx="483525" cy="2547799"/>
                  <a:chOff x="6703810" y="3222484"/>
                  <a:chExt cx="725288" cy="3821699"/>
                </a:xfrm>
              </p:grpSpPr>
              <p:pic>
                <p:nvPicPr>
                  <p:cNvPr id="126" name="Object 14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2280000">
                    <a:off x="6703810" y="3222484"/>
                    <a:ext cx="725288" cy="3821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그룹 1006"/>
                <p:cNvGrpSpPr/>
                <p:nvPr/>
              </p:nvGrpSpPr>
              <p:grpSpPr>
                <a:xfrm>
                  <a:off x="7558830" y="1909011"/>
                  <a:ext cx="483525" cy="2547799"/>
                  <a:chOff x="11338245" y="2863516"/>
                  <a:chExt cx="725288" cy="3821699"/>
                </a:xfrm>
              </p:grpSpPr>
              <p:pic>
                <p:nvPicPr>
                  <p:cNvPr id="125" name="Object 17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rot="-2280000">
                    <a:off x="11338245" y="2863516"/>
                    <a:ext cx="725288" cy="3821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그룹 1007"/>
                <p:cNvGrpSpPr/>
                <p:nvPr/>
              </p:nvGrpSpPr>
              <p:grpSpPr>
                <a:xfrm>
                  <a:off x="7309702" y="2142579"/>
                  <a:ext cx="483525" cy="2547799"/>
                  <a:chOff x="10964553" y="3213867"/>
                  <a:chExt cx="725288" cy="3821699"/>
                </a:xfrm>
              </p:grpSpPr>
              <p:pic>
                <p:nvPicPr>
                  <p:cNvPr id="124" name="Object 2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 rot="-2280000">
                    <a:off x="10964553" y="3213867"/>
                    <a:ext cx="725288" cy="3821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그룹 1009"/>
                <p:cNvGrpSpPr/>
                <p:nvPr/>
              </p:nvGrpSpPr>
              <p:grpSpPr>
                <a:xfrm>
                  <a:off x="5889757" y="3091531"/>
                  <a:ext cx="483525" cy="4274152"/>
                  <a:chOff x="8834635" y="4637297"/>
                  <a:chExt cx="725288" cy="6411228"/>
                </a:xfrm>
              </p:grpSpPr>
              <p:pic>
                <p:nvPicPr>
                  <p:cNvPr id="123" name="Object 26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5400000">
                    <a:off x="8834635" y="4637297"/>
                    <a:ext cx="725288" cy="641122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010"/>
                <p:cNvGrpSpPr/>
                <p:nvPr/>
              </p:nvGrpSpPr>
              <p:grpSpPr>
                <a:xfrm>
                  <a:off x="5517116" y="3761343"/>
                  <a:ext cx="1241969" cy="717683"/>
                  <a:chOff x="8275673" y="5642015"/>
                  <a:chExt cx="1862953" cy="1076524"/>
                </a:xfrm>
              </p:grpSpPr>
              <p:pic>
                <p:nvPicPr>
                  <p:cNvPr id="122" name="Object 3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8275673" y="5642015"/>
                    <a:ext cx="1862953" cy="1076524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33" name="TextBox 132"/>
            <p:cNvSpPr txBox="1"/>
            <p:nvPr/>
          </p:nvSpPr>
          <p:spPr>
            <a:xfrm>
              <a:off x="3233785" y="3099511"/>
              <a:ext cx="923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x,y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13538" y="3099511"/>
              <a:ext cx="923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x,y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695677" y="545976"/>
            <a:ext cx="0" cy="89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7395" y="4007225"/>
            <a:ext cx="2811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Tx/>
              <a:buChar char="-"/>
            </a:pPr>
            <a:r>
              <a:rPr lang="en-US" altLang="ko-KR" sz="2700" dirty="0" err="1"/>
              <a:t>MouseDown</a:t>
            </a:r>
            <a:endParaRPr lang="en-US" altLang="ko-KR" sz="2700" dirty="0"/>
          </a:p>
          <a:p>
            <a:pPr marL="428625" indent="-428625">
              <a:lnSpc>
                <a:spcPct val="150000"/>
              </a:lnSpc>
              <a:buFontTx/>
              <a:buChar char="-"/>
            </a:pPr>
            <a:r>
              <a:rPr lang="en-US" altLang="ko-KR" sz="2700" dirty="0" err="1"/>
              <a:t>MouseUp</a:t>
            </a:r>
            <a:endParaRPr lang="en-US" altLang="ko-KR" sz="2700" dirty="0"/>
          </a:p>
          <a:p>
            <a:pPr marL="428625" indent="-428625">
              <a:lnSpc>
                <a:spcPct val="150000"/>
              </a:lnSpc>
              <a:buFontTx/>
              <a:buChar char="-"/>
            </a:pPr>
            <a:r>
              <a:rPr lang="en-US" altLang="ko-KR" sz="2700" dirty="0" err="1"/>
              <a:t>MouseMove</a:t>
            </a:r>
            <a:endParaRPr lang="en-US" altLang="ko-KR" sz="2700" dirty="0"/>
          </a:p>
          <a:p>
            <a:pPr>
              <a:lnSpc>
                <a:spcPct val="150000"/>
              </a:lnSpc>
            </a:pPr>
            <a:endParaRPr lang="ko-KR" altLang="en-US" sz="27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9114956" y="765797"/>
            <a:ext cx="8783079" cy="8688923"/>
            <a:chOff x="6076637" y="510531"/>
            <a:chExt cx="5855386" cy="5792615"/>
          </a:xfrm>
        </p:grpSpPr>
        <p:grpSp>
          <p:nvGrpSpPr>
            <p:cNvPr id="22" name="그룹 21"/>
            <p:cNvGrpSpPr/>
            <p:nvPr/>
          </p:nvGrpSpPr>
          <p:grpSpPr>
            <a:xfrm>
              <a:off x="6076637" y="510531"/>
              <a:ext cx="5855386" cy="2047544"/>
              <a:chOff x="6076637" y="510531"/>
              <a:chExt cx="5855386" cy="204754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6637" y="510531"/>
                <a:ext cx="5855386" cy="204754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8430589" y="510531"/>
                <a:ext cx="114748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Client 1</a:t>
                </a:r>
              </a:p>
              <a:p>
                <a:endParaRPr lang="ko-KR" altLang="en-US" sz="27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076637" y="4255602"/>
              <a:ext cx="5855386" cy="2047544"/>
              <a:chOff x="6076637" y="4255602"/>
              <a:chExt cx="5855386" cy="204754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6637" y="4255602"/>
                <a:ext cx="5855386" cy="204754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8430589" y="4255602"/>
                <a:ext cx="130508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Client </a:t>
                </a:r>
                <a:r>
                  <a:rPr lang="en-US" altLang="ko-KR" sz="2700" dirty="0" er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etc</a:t>
                </a:r>
                <a:endParaRPr lang="en-US" altLang="ko-KR" sz="27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endParaRPr lang="ko-KR" altLang="en-US" sz="27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9114956" y="765797"/>
            <a:ext cx="8755532" cy="3061683"/>
            <a:chOff x="-179662" y="2671483"/>
            <a:chExt cx="5837021" cy="204112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79662" y="2671483"/>
              <a:ext cx="5837021" cy="204112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165107" y="2687234"/>
              <a:ext cx="114748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Client 1</a:t>
              </a:r>
            </a:p>
            <a:p>
              <a:endParaRPr lang="ko-KR" altLang="en-US" sz="27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2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6165" y="1328127"/>
            <a:ext cx="1876763" cy="1005267"/>
          </a:xfrm>
          <a:prstGeom prst="rect">
            <a:avLst/>
          </a:prstGeom>
        </p:spPr>
      </p:pic>
      <p:grpSp>
        <p:nvGrpSpPr>
          <p:cNvPr id="158" name="그룹 157"/>
          <p:cNvGrpSpPr/>
          <p:nvPr/>
        </p:nvGrpSpPr>
        <p:grpSpPr>
          <a:xfrm>
            <a:off x="9115201" y="6382800"/>
            <a:ext cx="8755532" cy="3061683"/>
            <a:chOff x="-179662" y="2671483"/>
            <a:chExt cx="5837021" cy="2041122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79662" y="2671483"/>
              <a:ext cx="5837021" cy="2041122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2165106" y="2687234"/>
              <a:ext cx="12197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Client </a:t>
              </a:r>
              <a:r>
                <a:rPr lang="en-US" altLang="ko-KR" sz="27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etc</a:t>
              </a:r>
              <a:endParaRPr lang="en-US" altLang="ko-KR" sz="27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  <a:p>
              <a:endParaRPr lang="ko-KR" altLang="en-US" sz="27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2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15316890" y="7462916"/>
            <a:ext cx="2382508" cy="2382508"/>
            <a:chOff x="15316892" y="2095500"/>
            <a:chExt cx="2382508" cy="2382508"/>
          </a:xfrm>
        </p:grpSpPr>
        <p:grpSp>
          <p:nvGrpSpPr>
            <p:cNvPr id="78" name="그룹 1004"/>
            <p:cNvGrpSpPr/>
            <p:nvPr/>
          </p:nvGrpSpPr>
          <p:grpSpPr>
            <a:xfrm>
              <a:off x="15316892" y="2095500"/>
              <a:ext cx="2382508" cy="2382508"/>
              <a:chOff x="14130428" y="2122122"/>
              <a:chExt cx="2382508" cy="2382508"/>
            </a:xfrm>
          </p:grpSpPr>
          <p:pic>
            <p:nvPicPr>
              <p:cNvPr id="81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130428" y="2122122"/>
                <a:ext cx="2382508" cy="2382508"/>
              </a:xfrm>
              <a:prstGeom prst="rect">
                <a:avLst/>
              </a:prstGeom>
            </p:spPr>
          </p:pic>
        </p:grpSp>
        <p:grpSp>
          <p:nvGrpSpPr>
            <p:cNvPr id="79" name="그룹 1005"/>
            <p:cNvGrpSpPr/>
            <p:nvPr/>
          </p:nvGrpSpPr>
          <p:grpSpPr>
            <a:xfrm>
              <a:off x="15556255" y="2350754"/>
              <a:ext cx="1872000" cy="1872000"/>
              <a:chOff x="14369791" y="2377376"/>
              <a:chExt cx="1872000" cy="1872000"/>
            </a:xfrm>
          </p:grpSpPr>
          <p:pic>
            <p:nvPicPr>
              <p:cNvPr id="80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369791" y="2377376"/>
                <a:ext cx="1872000" cy="1872000"/>
              </a:xfrm>
              <a:prstGeom prst="rect">
                <a:avLst/>
              </a:prstGeom>
            </p:spPr>
          </p:pic>
        </p:grpSp>
      </p:grpSp>
      <p:pic>
        <p:nvPicPr>
          <p:cNvPr id="74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9760" y="5035904"/>
            <a:ext cx="1872000" cy="1872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308924" y="2097692"/>
            <a:ext cx="2383200" cy="2383200"/>
            <a:chOff x="15316892" y="4780304"/>
            <a:chExt cx="2383200" cy="23832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316892" y="4780304"/>
              <a:ext cx="2383200" cy="2383200"/>
              <a:chOff x="14130428" y="4806926"/>
              <a:chExt cx="2383200" cy="2383200"/>
            </a:xfrm>
          </p:grpSpPr>
          <p:pic>
            <p:nvPicPr>
              <p:cNvPr id="23" name="Object 22"/>
              <p:cNvPicPr>
                <a:picLocks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30428" y="4806926"/>
                <a:ext cx="2383200" cy="2383200"/>
              </a:xfrm>
              <a:prstGeom prst="ellipse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572144" y="5035904"/>
              <a:ext cx="1872000" cy="1872000"/>
              <a:chOff x="14377758" y="4965129"/>
              <a:chExt cx="1872000" cy="187200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377758" y="4965129"/>
                <a:ext cx="1872000" cy="1872000"/>
              </a:xfrm>
              <a:prstGeom prst="rect">
                <a:avLst/>
              </a:prstGeom>
            </p:spPr>
          </p:pic>
        </p:grpSp>
      </p:grpSp>
      <p:grpSp>
        <p:nvGrpSpPr>
          <p:cNvPr id="29" name="그룹 1017"/>
          <p:cNvGrpSpPr/>
          <p:nvPr/>
        </p:nvGrpSpPr>
        <p:grpSpPr>
          <a:xfrm>
            <a:off x="-1471104" y="1560866"/>
            <a:ext cx="4585064" cy="9437415"/>
            <a:chOff x="-1471104" y="1560866"/>
            <a:chExt cx="4585064" cy="9437415"/>
          </a:xfrm>
        </p:grpSpPr>
        <p:pic>
          <p:nvPicPr>
            <p:cNvPr id="3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71104" y="1560866"/>
              <a:ext cx="4585064" cy="9437415"/>
            </a:xfrm>
            <a:prstGeom prst="rect">
              <a:avLst/>
            </a:prstGeom>
          </p:spPr>
        </p:pic>
      </p:grpSp>
      <p:pic>
        <p:nvPicPr>
          <p:cNvPr id="37" name="Object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71" y="4504630"/>
            <a:ext cx="2002844" cy="444434"/>
          </a:xfrm>
          <a:prstGeom prst="rect">
            <a:avLst/>
          </a:prstGeom>
        </p:spPr>
      </p:pic>
      <p:pic>
        <p:nvPicPr>
          <p:cNvPr id="38" name="Object 5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1271" y="5234163"/>
            <a:ext cx="2295330" cy="453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142857"/>
            <a:ext cx="3113961" cy="663338"/>
            <a:chOff x="264461" y="5142857"/>
            <a:chExt cx="2849500" cy="6633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461" y="5142857"/>
              <a:ext cx="2849500" cy="66333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53240" y="1328126"/>
            <a:ext cx="5106867" cy="105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6194" y="2818127"/>
            <a:ext cx="11285435" cy="59245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12" cstate="print"/>
          <a:srcRect l="28581"/>
          <a:stretch/>
        </p:blipFill>
        <p:spPr>
          <a:xfrm>
            <a:off x="15962977" y="2825747"/>
            <a:ext cx="1090335" cy="92709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657600" y="3692135"/>
            <a:ext cx="2853049" cy="4176502"/>
          </a:xfrm>
          <a:prstGeom prst="roundRect">
            <a:avLst>
              <a:gd name="adj" fmla="val 4062"/>
            </a:avLst>
          </a:prstGeom>
          <a:noFill/>
          <a:ln w="38100" cap="flat" cmpd="sng" algn="ctr">
            <a:solidFill>
              <a:srgbClr val="C686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001000" y="8267700"/>
            <a:ext cx="436293" cy="466246"/>
          </a:xfrm>
          <a:prstGeom prst="roundRect">
            <a:avLst>
              <a:gd name="adj" fmla="val 4062"/>
            </a:avLst>
          </a:prstGeom>
          <a:noFill/>
          <a:ln w="38100" cap="flat" cmpd="sng" algn="ctr">
            <a:solidFill>
              <a:srgbClr val="C686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Object 34"/>
          <p:cNvPicPr>
            <a:picLocks noChangeAspect="1"/>
          </p:cNvPicPr>
          <p:nvPr/>
        </p:nvPicPr>
        <p:blipFill rotWithShape="1">
          <a:blip r:embed="rId13" cstate="print"/>
          <a:srcRect l="28440"/>
          <a:stretch/>
        </p:blipFill>
        <p:spPr>
          <a:xfrm>
            <a:off x="15941323" y="5688121"/>
            <a:ext cx="1102560" cy="541805"/>
          </a:xfrm>
          <a:prstGeom prst="rect">
            <a:avLst/>
          </a:prstGeom>
        </p:spPr>
      </p:pic>
      <p:grpSp>
        <p:nvGrpSpPr>
          <p:cNvPr id="72" name="그룹 1007"/>
          <p:cNvGrpSpPr/>
          <p:nvPr/>
        </p:nvGrpSpPr>
        <p:grpSpPr>
          <a:xfrm>
            <a:off x="15295200" y="4780304"/>
            <a:ext cx="2383200" cy="2383200"/>
            <a:chOff x="14130428" y="4806926"/>
            <a:chExt cx="2383200" cy="2383200"/>
          </a:xfrm>
        </p:grpSpPr>
        <p:pic>
          <p:nvPicPr>
            <p:cNvPr id="73" name="Object 22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0428" y="4806926"/>
              <a:ext cx="2383200" cy="2383200"/>
            </a:xfrm>
            <a:prstGeom prst="ellipse">
              <a:avLst/>
            </a:prstGeom>
          </p:spPr>
        </p:pic>
      </p:grpSp>
      <p:pic>
        <p:nvPicPr>
          <p:cNvPr id="76" name="Object 27"/>
          <p:cNvPicPr>
            <a:picLocks noChangeAspect="1"/>
          </p:cNvPicPr>
          <p:nvPr/>
        </p:nvPicPr>
        <p:blipFill rotWithShape="1">
          <a:blip r:embed="rId14" cstate="print"/>
          <a:srcRect l="16137"/>
          <a:stretch/>
        </p:blipFill>
        <p:spPr>
          <a:xfrm>
            <a:off x="15791942" y="8396564"/>
            <a:ext cx="1401322" cy="5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사용자 지정</PresentationFormat>
  <Paragraphs>25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28</cp:revision>
  <dcterms:created xsi:type="dcterms:W3CDTF">2023-01-26T15:13:19Z</dcterms:created>
  <dcterms:modified xsi:type="dcterms:W3CDTF">2023-01-26T07:50:21Z</dcterms:modified>
</cp:coreProperties>
</file>