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48" d="100"/>
          <a:sy n="48" d="100"/>
        </p:scale>
        <p:origin x="6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C121FB7-47AB-456B-8BF1-8F877631045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849E160-E95B-4273-86E4-F8BC857343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875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21FB7-47AB-456B-8BF1-8F877631045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E160-E95B-4273-86E4-F8BC85734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93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21FB7-47AB-456B-8BF1-8F877631045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E160-E95B-4273-86E4-F8BC857343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880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21FB7-47AB-456B-8BF1-8F877631045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E160-E95B-4273-86E4-F8BC857343A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642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21FB7-47AB-456B-8BF1-8F877631045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E160-E95B-4273-86E4-F8BC85734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21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21FB7-47AB-456B-8BF1-8F877631045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E160-E95B-4273-86E4-F8BC857343A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7486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21FB7-47AB-456B-8BF1-8F877631045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E160-E95B-4273-86E4-F8BC857343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267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21FB7-47AB-456B-8BF1-8F877631045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E160-E95B-4273-86E4-F8BC857343A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841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21FB7-47AB-456B-8BF1-8F877631045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E160-E95B-4273-86E4-F8BC857343A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528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21FB7-47AB-456B-8BF1-8F877631045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E160-E95B-4273-86E4-F8BC85734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81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21FB7-47AB-456B-8BF1-8F877631045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E160-E95B-4273-86E4-F8BC857343A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344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21FB7-47AB-456B-8BF1-8F877631045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E160-E95B-4273-86E4-F8BC85734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048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21FB7-47AB-456B-8BF1-8F877631045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E160-E95B-4273-86E4-F8BC857343AE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85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21FB7-47AB-456B-8BF1-8F877631045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E160-E95B-4273-86E4-F8BC857343A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988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21FB7-47AB-456B-8BF1-8F877631045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E160-E95B-4273-86E4-F8BC85734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05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21FB7-47AB-456B-8BF1-8F877631045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E160-E95B-4273-86E4-F8BC857343A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07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21FB7-47AB-456B-8BF1-8F877631045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E160-E95B-4273-86E4-F8BC85734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21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C121FB7-47AB-456B-8BF1-8F877631045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49E160-E95B-4273-86E4-F8BC85734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04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Muchoritiffany@gmal.co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C160C-3B8C-2665-72C4-3E94B7D256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Weapon Detecting CCTV Cameras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71B17C-C71C-9DFF-5006-F79D4F306B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Bahnschrift SemiBold Condensed" panose="020B0502040204020203" pitchFamily="34" charset="0"/>
              </a:rPr>
              <a:t>Enhancing Security with AI-Powered Surveillance</a:t>
            </a:r>
          </a:p>
        </p:txBody>
      </p:sp>
    </p:spTree>
    <p:extLst>
      <p:ext uri="{BB962C8B-B14F-4D97-AF65-F5344CB8AC3E}">
        <p14:creationId xmlns:p14="http://schemas.microsoft.com/office/powerpoint/2010/main" val="1549839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B9A1-9911-4E14-070E-C2D8F407E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PERSONNEL REQUIREMENTS.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D7EB2-D9BE-4B3C-06F9-8D35CFC77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Team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Black" panose="020B0A04020102020204" pitchFamily="34" charset="0"/>
              </a:rPr>
              <a:t>[Founder/CEO Name]: Background in security technology.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Arial Black" panose="020B0A040201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Black" panose="020B0A04020102020204" pitchFamily="34" charset="0"/>
              </a:rPr>
              <a:t>[CTO/CPO Name]: Expertise in AI and computer vision.</a:t>
            </a:r>
          </a:p>
          <a:p>
            <a:pPr marL="457200" lvl="1" indent="0">
              <a:buNone/>
            </a:pPr>
            <a:endParaRPr lang="en-US" dirty="0">
              <a:latin typeface="Arial Black" panose="020B0A040201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Black" panose="020B0A04020102020204" pitchFamily="34" charset="0"/>
              </a:rPr>
              <a:t>[Other Team Members]: Brief introduction.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39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E04E6-2863-21A5-A2D1-A7C17D0C2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STEPS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09F7D29-35DD-242D-F4A8-31476FB04C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047187"/>
            <a:ext cx="7855677" cy="190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Q1-Q2 202X: Product development and testing.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Q3-Q4 202X: Launch pilot programs and partnerships.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202Y: Scale operations, expand market reach. </a:t>
            </a:r>
          </a:p>
        </p:txBody>
      </p:sp>
    </p:spTree>
    <p:extLst>
      <p:ext uri="{BB962C8B-B14F-4D97-AF65-F5344CB8AC3E}">
        <p14:creationId xmlns:p14="http://schemas.microsoft.com/office/powerpoint/2010/main" val="4257161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8F9E3-06BA-F537-C7F5-EDCD05E69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FUNDING SITUATION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35B9401-6B0E-8D3D-9E80-69235EFB9D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354964"/>
            <a:ext cx="8949117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Seeking $X for scaling production, marketing, and expansion.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Breakdown of fund utilization. </a:t>
            </a:r>
          </a:p>
        </p:txBody>
      </p:sp>
    </p:spTree>
    <p:extLst>
      <p:ext uri="{BB962C8B-B14F-4D97-AF65-F5344CB8AC3E}">
        <p14:creationId xmlns:p14="http://schemas.microsoft.com/office/powerpoint/2010/main" val="1022781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311F8-558A-5B97-528A-A25F83DE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CONTACTS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7F002-CBC7-C235-709A-AEEFB00A1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E-mail: </a:t>
            </a:r>
            <a:r>
              <a:rPr lang="sv-SE" dirty="0">
                <a:hlinkClick r:id="rId2"/>
              </a:rPr>
              <a:t>Muchoritiffany@gmal.com</a:t>
            </a:r>
            <a:endParaRPr lang="sv-SE" dirty="0"/>
          </a:p>
          <a:p>
            <a:r>
              <a:rPr lang="sv-SE" dirty="0"/>
              <a:t>Phone: 0717322091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395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5CCF3-02BD-B293-F9C2-BAA249F3E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Thank You!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0102B-9975-F17D-A0DB-D59855F6F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Thank you for your time, this is a personal project that I envision on growing and hopefully incorporating in todays tech world for the advancement of the technology world at large.</a:t>
            </a:r>
          </a:p>
          <a:p>
            <a:endParaRPr lang="sv-SE" dirty="0"/>
          </a:p>
          <a:p>
            <a:pPr marL="0" indent="0">
              <a:buNone/>
            </a:pPr>
            <a:r>
              <a:rPr lang="sv-SE" dirty="0">
                <a:solidFill>
                  <a:srgbClr val="FF0000"/>
                </a:solidFill>
              </a:rPr>
              <a:t>Thank you once more!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570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36327-1E08-C84D-A009-F47B4BC61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PROBLEMS TO NOTE.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C0E45F3-647E-3B09-3911-13323769FE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047187"/>
            <a:ext cx="10799175" cy="190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Rising concerns about security threats and violence in public spaces.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Traditional CCTV cameras are not equipped to detect weapons effectively.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Manual monitoring is inefficient and prone to human error. </a:t>
            </a:r>
          </a:p>
        </p:txBody>
      </p:sp>
    </p:spTree>
    <p:extLst>
      <p:ext uri="{BB962C8B-B14F-4D97-AF65-F5344CB8AC3E}">
        <p14:creationId xmlns:p14="http://schemas.microsoft.com/office/powerpoint/2010/main" val="327000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AA9E7-DBB6-9777-4443-EBECEDF04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v-SE" dirty="0"/>
              <a:t>SOLUTIONS TO THE NOTED PROBLEMS.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4029A2A-34C0-6269-6604-802659AC99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739411"/>
            <a:ext cx="10286470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Introducing Weapon Detecting CCTV Cameras powered by AI.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Real-time detection of firearms, knives, and other weapons.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Immediate alerts to security personnel and law enforcement agencies.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Enhances security measures and response time in critical situations. </a:t>
            </a:r>
          </a:p>
        </p:txBody>
      </p:sp>
    </p:spTree>
    <p:extLst>
      <p:ext uri="{BB962C8B-B14F-4D97-AF65-F5344CB8AC3E}">
        <p14:creationId xmlns:p14="http://schemas.microsoft.com/office/powerpoint/2010/main" val="3470336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1C312-529A-6BCB-C9AE-7B7E5A263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IT’S WORKING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D37A5-D696-6B26-22ED-5D5CDC13E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AI-Powered Detection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 Black" panose="020B0A04020102020204" pitchFamily="34" charset="0"/>
              </a:rPr>
              <a:t>Advanced algorithms analyze video feeds in real-time.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 Black" panose="020B0A04020102020204" pitchFamily="34" charset="0"/>
              </a:rPr>
              <a:t>Recognizes weapons based on shape, size, and movement patterns.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 Black" panose="020B0A04020102020204" pitchFamily="34" charset="0"/>
              </a:rPr>
              <a:t>Integrated with existing CCTV camera systems for seamless implementation.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098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FF43A-88C3-CCE4-5121-6BCBD624E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INTRIGUING FEATURES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39B8CC-6225-CAF2-AAB5-563ED178B4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431634"/>
            <a:ext cx="10606814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Precise Weapon Detection: Identify firearms, knives, and other weapons.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Real-Time Alerts: Instant notifications to security teams and authorities.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Customizable Settings: Adjustable sensitivity and alert thresholds.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Integration: Compatible with existing CCTV infrastructure.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Analytics Dashboard: Track incidents, trends, and security performance. </a:t>
            </a:r>
          </a:p>
        </p:txBody>
      </p:sp>
    </p:spTree>
    <p:extLst>
      <p:ext uri="{BB962C8B-B14F-4D97-AF65-F5344CB8AC3E}">
        <p14:creationId xmlns:p14="http://schemas.microsoft.com/office/powerpoint/2010/main" val="338079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E28B-0ABC-77E1-94B3-4BAAD7EF6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MARKET CONSIDERATION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8CC3D57-0CBC-B87B-23EC-A34633539D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2794583"/>
            <a:ext cx="11549059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Growing demand for advanced security solutions in public places, schools,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airports, and government buildings.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Global security market projected to reach $167 billion by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2025 (source: Market Research Future).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Targeting security agencies, schools, corporate offices, and public institutions.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1507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E53CD-AF5E-350F-EECE-A854F9ACB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COMPETITIVE ANALYSIS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9D661B-D835-A3E4-D5E9-4545A92580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893298"/>
            <a:ext cx="11217623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Comparison with existing security solutions.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Highlight our unique features, accuracy, and reliability.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SWOT Analysis: Strengths, Weaknesses, Opportunities, Threats.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4811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400D2-7FD5-DD36-464B-50627FD22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BUSINESS MODEL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CDD9959-2EDD-5ED4-6328-C466A7F13C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0941" y="3047187"/>
            <a:ext cx="11430117" cy="190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Hardware Sales: Selling CCTV cameras with weapon detection capabilities.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Subscription Model: Monthly or annual subscription for AI updates and support.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Installation and Maintenance Services: Additional revenue streams. </a:t>
            </a:r>
          </a:p>
        </p:txBody>
      </p:sp>
    </p:spTree>
    <p:extLst>
      <p:ext uri="{BB962C8B-B14F-4D97-AF65-F5344CB8AC3E}">
        <p14:creationId xmlns:p14="http://schemas.microsoft.com/office/powerpoint/2010/main" val="3037407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46062-145F-CDA1-0138-D4E4F640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MILESTONES TO BE AWARE OF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831D7-D44F-9FCF-8C97-20A7E4D9F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Black" panose="020B0A04020102020204" pitchFamily="34" charset="0"/>
              </a:rPr>
              <a:t>Successful pilot deployments in [Location 1], [Location 2],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Arial Black" panose="020B0A040201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Black" panose="020B0A04020102020204" pitchFamily="34" charset="0"/>
              </a:rPr>
              <a:t>Partnerships with leading security agencies and institutions.</a:t>
            </a:r>
          </a:p>
          <a:p>
            <a:pPr marL="457200" lvl="1" indent="0">
              <a:buNone/>
            </a:pPr>
            <a:endParaRPr lang="en-US" dirty="0">
              <a:latin typeface="Arial Black" panose="020B0A040201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Black" panose="020B0A04020102020204" pitchFamily="34" charset="0"/>
              </a:rPr>
              <a:t>Awards or recognition received (if any).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5080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0</TotalTime>
  <Words>467</Words>
  <Application>Microsoft Office PowerPoint</Application>
  <PresentationFormat>Widescreen</PresentationFormat>
  <Paragraphs>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Bahnschrift SemiBold Condensed</vt:lpstr>
      <vt:lpstr>Garamond</vt:lpstr>
      <vt:lpstr>Times New Roman</vt:lpstr>
      <vt:lpstr>Organic</vt:lpstr>
      <vt:lpstr>Weapon Detecting CCTV Cameras</vt:lpstr>
      <vt:lpstr>PROBLEMS TO NOTE.</vt:lpstr>
      <vt:lpstr>SOLUTIONS TO THE NOTED PROBLEMS.</vt:lpstr>
      <vt:lpstr>IT’S WORKING</vt:lpstr>
      <vt:lpstr>INTRIGUING FEATURES</vt:lpstr>
      <vt:lpstr>MARKET CONSIDERATION</vt:lpstr>
      <vt:lpstr>COMPETITIVE ANALYSIS</vt:lpstr>
      <vt:lpstr>BUSINESS MODEL</vt:lpstr>
      <vt:lpstr>MILESTONES TO BE AWARE OF</vt:lpstr>
      <vt:lpstr>PERSONNEL REQUIREMENTS.</vt:lpstr>
      <vt:lpstr>STEPS</vt:lpstr>
      <vt:lpstr>FUNDING SITUATION</vt:lpstr>
      <vt:lpstr>CONTACTS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Tiffany Muchori</dc:creator>
  <cp:lastModifiedBy>Tiffany Muchori</cp:lastModifiedBy>
  <cp:revision>1</cp:revision>
  <dcterms:created xsi:type="dcterms:W3CDTF">2024-06-18T09:22:38Z</dcterms:created>
  <dcterms:modified xsi:type="dcterms:W3CDTF">2024-06-18T09:23:04Z</dcterms:modified>
</cp:coreProperties>
</file>