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4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4D450-4B47-8340-9AE7-202E3F42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C97DB-8EDE-CF4A-9765-8894FA676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CDD27-0C6A-654B-ACB6-1076B23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51C39-3A46-A845-A06E-1A2885F9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970B2-11BA-A549-8809-A7C459C4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4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E56BD-BEF9-A349-8814-337D4E70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A3D81-5D88-FB47-AB66-EC4EAC27E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B1BA1-1202-4E45-A753-BBD48AE0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FAC98-515D-5343-86FD-13D18B3C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2AE24-618C-EF47-8AB9-BA171BC6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5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1E62B8-D61B-3543-BA6F-64A45FBD5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ACEBF-2A79-C544-9A80-EF79AE20B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9BBED-7798-D24D-ACEC-F493F7C6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DF5B8-F174-6843-9EEF-AAA788C1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7E51D-D312-D54B-8E9F-C36BBF06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7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ABFF1-1F43-A44B-8CA6-6FAAACBA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E1EBF-6C1D-034B-A7EA-957018D79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F8600-FBC7-3143-9270-BE1F8E6B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7D68E-F5D3-EF4B-BEE9-31645190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2D853-6276-3549-8686-DFDAFDF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8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F3AE-CA08-A24B-AF2C-54E55331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01A19-9CC3-1542-BA86-7BB57056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116D3-83B0-E04D-BB91-2CE9FB9B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5BFD2-F361-1447-BC1A-ACF3EF1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47FD0-F80D-7C47-9BF3-8615C928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42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2309C-CD12-234C-83C7-69F96EEC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FF7A3-A9C0-9F45-A176-ED97719D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79FA9-03FB-D54B-8166-416BFEFC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E2B51-4F7C-2F41-BC91-D4F41183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D7C04-4F9A-F742-B27B-A0FA5B6C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84831-B4B1-B042-ADE1-37C69C02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371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9602C-C3BB-1B4C-862C-6E9C0547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D37856-7564-4B4A-B2D4-D89FD22ED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3F349-D5C0-5946-B8A0-5B6FA045E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415C2-FFE2-3146-877D-6DF741626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33F670-AB60-AC46-8869-6A9CD3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901256-8326-2B43-84D5-9248FFAC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0BBD33-FB83-5340-B0B6-E4E3A2B3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2ADC30-51BC-6244-882E-1FE42874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95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970C-A2FF-7742-A465-F8AA1C7F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137088-ABF5-5F4B-B328-27D07FDD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E69968-2CBC-DD49-AE31-178272F8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61CA3-7382-AD46-89CA-9B37554B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78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84E76-5B1A-D540-8F47-2E005BAD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040C0B-8F06-6D49-94A9-F1603650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4F1C5-8696-1D4C-90DC-FF20D7C1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23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92CA-04F5-CB45-B4CC-4AF84107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AA45A-8465-8A44-B54B-7F87FC5C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1700C-83F9-8847-BB36-20E2598A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6E4A2-79FB-5C4E-9B90-BA736248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32D422-CD9A-0940-9A80-1A3FB27F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2C9EE-5D6A-9741-9B9B-2F3A9BE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51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7D6C4-AA11-794F-820E-8770B9A2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5ADB38-AB15-6247-AC2B-6821853D7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A1D21-FC8D-E644-A326-3E6C8A93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EB7ED-B596-CA42-962F-7A81C576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61A81-E417-2A4A-B945-BA9E1B1D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0A006-3ADC-C44A-BA09-4CBB3D9C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0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9F9B86-A1EF-0942-AB6C-0A8B610A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CDA4F-FDB0-0844-90C3-D6083615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C1442-9C82-BC4A-B343-53FCB85FA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25A8-F279-AE48-8EAA-BA42AC0B9BA7}" type="datetimeFigureOut">
              <a:rPr kumimoji="1" lang="zh-CN" altLang="en-US" smtClean="0"/>
              <a:t>2020/3/13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104A1-9920-DD44-828B-49B73C012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B44E-E450-764C-8103-E8EAEA7F1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9B9C-0183-164C-AE0F-28AE032BD5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6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FEA573E-1313-AE44-B5F7-11348DB4BC8D}"/>
              </a:ext>
            </a:extLst>
          </p:cNvPr>
          <p:cNvSpPr/>
          <p:nvPr/>
        </p:nvSpPr>
        <p:spPr>
          <a:xfrm>
            <a:off x="3113312" y="4332518"/>
            <a:ext cx="5050971" cy="10450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468305-039A-1247-99BF-D26E43C37912}"/>
              </a:ext>
            </a:extLst>
          </p:cNvPr>
          <p:cNvSpPr/>
          <p:nvPr/>
        </p:nvSpPr>
        <p:spPr>
          <a:xfrm>
            <a:off x="3102431" y="2318652"/>
            <a:ext cx="5050971" cy="191589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18E2C1-E34C-5945-896B-427E8030DAEF}"/>
              </a:ext>
            </a:extLst>
          </p:cNvPr>
          <p:cNvSpPr/>
          <p:nvPr/>
        </p:nvSpPr>
        <p:spPr>
          <a:xfrm>
            <a:off x="3091543" y="1164770"/>
            <a:ext cx="5050971" cy="10450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52AB70-2F1F-734F-9733-BB3622980825}"/>
              </a:ext>
            </a:extLst>
          </p:cNvPr>
          <p:cNvSpPr/>
          <p:nvPr/>
        </p:nvSpPr>
        <p:spPr>
          <a:xfrm>
            <a:off x="3222170" y="1338940"/>
            <a:ext cx="2340428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276215-81F6-554E-B652-B0C1EC070D98}"/>
              </a:ext>
            </a:extLst>
          </p:cNvPr>
          <p:cNvSpPr/>
          <p:nvPr/>
        </p:nvSpPr>
        <p:spPr>
          <a:xfrm>
            <a:off x="5693227" y="1338940"/>
            <a:ext cx="2340428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DA6E74-24F9-DF42-BEC5-1E1229FFF0F4}"/>
              </a:ext>
            </a:extLst>
          </p:cNvPr>
          <p:cNvSpPr/>
          <p:nvPr/>
        </p:nvSpPr>
        <p:spPr>
          <a:xfrm>
            <a:off x="3243943" y="4474035"/>
            <a:ext cx="2340428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腾讯云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FA3BDE-02AE-0E4D-8CE0-F07AB864BCE4}"/>
              </a:ext>
            </a:extLst>
          </p:cNvPr>
          <p:cNvSpPr/>
          <p:nvPr/>
        </p:nvSpPr>
        <p:spPr>
          <a:xfrm>
            <a:off x="3243942" y="3352802"/>
            <a:ext cx="4811485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9CB8F2-2CAC-FA4E-B6B7-E38A3395B130}"/>
              </a:ext>
            </a:extLst>
          </p:cNvPr>
          <p:cNvSpPr/>
          <p:nvPr/>
        </p:nvSpPr>
        <p:spPr>
          <a:xfrm>
            <a:off x="5715000" y="4474035"/>
            <a:ext cx="2340428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阿里云</a:t>
            </a:r>
            <a:r>
              <a:rPr kumimoji="1" lang="en-US" altLang="zh-CN" dirty="0"/>
              <a:t>or</a:t>
            </a:r>
            <a:r>
              <a:rPr kumimoji="1" lang="zh-CN" altLang="en-US" dirty="0"/>
              <a:t>自建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0F3386-66D3-F84C-8BC6-75BDB12F88F8}"/>
              </a:ext>
            </a:extLst>
          </p:cNvPr>
          <p:cNvSpPr/>
          <p:nvPr/>
        </p:nvSpPr>
        <p:spPr>
          <a:xfrm>
            <a:off x="3243944" y="2394859"/>
            <a:ext cx="1458686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B38CC5-C119-7746-9CBB-5DBF3F82519D}"/>
              </a:ext>
            </a:extLst>
          </p:cNvPr>
          <p:cNvSpPr/>
          <p:nvPr/>
        </p:nvSpPr>
        <p:spPr>
          <a:xfrm>
            <a:off x="4920341" y="2394858"/>
            <a:ext cx="1458687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566517-DCC1-1F46-9985-E8C1EC694575}"/>
              </a:ext>
            </a:extLst>
          </p:cNvPr>
          <p:cNvSpPr/>
          <p:nvPr/>
        </p:nvSpPr>
        <p:spPr>
          <a:xfrm>
            <a:off x="6596740" y="2394858"/>
            <a:ext cx="1458687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D4AA9A-2239-F848-97AA-6C9E61095F50}"/>
              </a:ext>
            </a:extLst>
          </p:cNvPr>
          <p:cNvSpPr txBox="1"/>
          <p:nvPr/>
        </p:nvSpPr>
        <p:spPr>
          <a:xfrm>
            <a:off x="2149065" y="15352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C3A642-1759-254D-9207-EBBD8029FEAB}"/>
              </a:ext>
            </a:extLst>
          </p:cNvPr>
          <p:cNvSpPr txBox="1"/>
          <p:nvPr/>
        </p:nvSpPr>
        <p:spPr>
          <a:xfrm>
            <a:off x="2149065" y="30483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9219AC-CE4C-9C49-89E1-3A45CCF678B6}"/>
              </a:ext>
            </a:extLst>
          </p:cNvPr>
          <p:cNvSpPr txBox="1"/>
          <p:nvPr/>
        </p:nvSpPr>
        <p:spPr>
          <a:xfrm>
            <a:off x="2020724" y="4670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09958F-B521-CE4A-A7B0-1120722D04A8}"/>
              </a:ext>
            </a:extLst>
          </p:cNvPr>
          <p:cNvSpPr txBox="1"/>
          <p:nvPr/>
        </p:nvSpPr>
        <p:spPr>
          <a:xfrm>
            <a:off x="280416" y="20683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业务架构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中控式</a:t>
            </a:r>
          </a:p>
        </p:txBody>
      </p:sp>
    </p:spTree>
    <p:extLst>
      <p:ext uri="{BB962C8B-B14F-4D97-AF65-F5344CB8AC3E}">
        <p14:creationId xmlns:p14="http://schemas.microsoft.com/office/powerpoint/2010/main" val="299509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DC8A26E5-6ABC-A348-911B-4B043CE471F3}"/>
              </a:ext>
            </a:extLst>
          </p:cNvPr>
          <p:cNvSpPr/>
          <p:nvPr/>
        </p:nvSpPr>
        <p:spPr>
          <a:xfrm>
            <a:off x="3091543" y="2329543"/>
            <a:ext cx="2612571" cy="19594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C42D4C-D954-CF47-83C7-A0FB742090CF}"/>
              </a:ext>
            </a:extLst>
          </p:cNvPr>
          <p:cNvSpPr/>
          <p:nvPr/>
        </p:nvSpPr>
        <p:spPr>
          <a:xfrm>
            <a:off x="3091543" y="1121226"/>
            <a:ext cx="2612571" cy="9579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52AB70-2F1F-734F-9733-BB3622980825}"/>
              </a:ext>
            </a:extLst>
          </p:cNvPr>
          <p:cNvSpPr/>
          <p:nvPr/>
        </p:nvSpPr>
        <p:spPr>
          <a:xfrm>
            <a:off x="3222170" y="1219195"/>
            <a:ext cx="1045035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276215-81F6-554E-B652-B0C1EC070D98}"/>
              </a:ext>
            </a:extLst>
          </p:cNvPr>
          <p:cNvSpPr/>
          <p:nvPr/>
        </p:nvSpPr>
        <p:spPr>
          <a:xfrm>
            <a:off x="4539336" y="1219192"/>
            <a:ext cx="1045035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DA6E74-24F9-DF42-BEC5-1E1229FFF0F4}"/>
              </a:ext>
            </a:extLst>
          </p:cNvPr>
          <p:cNvSpPr/>
          <p:nvPr/>
        </p:nvSpPr>
        <p:spPr>
          <a:xfrm>
            <a:off x="3091543" y="4474035"/>
            <a:ext cx="2612571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腾讯云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FA3BDE-02AE-0E4D-8CE0-F07AB864BCE4}"/>
              </a:ext>
            </a:extLst>
          </p:cNvPr>
          <p:cNvSpPr/>
          <p:nvPr/>
        </p:nvSpPr>
        <p:spPr>
          <a:xfrm>
            <a:off x="3243942" y="3352802"/>
            <a:ext cx="2340429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0F3386-66D3-F84C-8BC6-75BDB12F88F8}"/>
              </a:ext>
            </a:extLst>
          </p:cNvPr>
          <p:cNvSpPr/>
          <p:nvPr/>
        </p:nvSpPr>
        <p:spPr>
          <a:xfrm>
            <a:off x="3243944" y="2394859"/>
            <a:ext cx="1023261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566517-DCC1-1F46-9985-E8C1EC694575}"/>
              </a:ext>
            </a:extLst>
          </p:cNvPr>
          <p:cNvSpPr/>
          <p:nvPr/>
        </p:nvSpPr>
        <p:spPr>
          <a:xfrm>
            <a:off x="4550226" y="2406120"/>
            <a:ext cx="102326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D4AA9A-2239-F848-97AA-6C9E61095F50}"/>
              </a:ext>
            </a:extLst>
          </p:cNvPr>
          <p:cNvSpPr txBox="1"/>
          <p:nvPr/>
        </p:nvSpPr>
        <p:spPr>
          <a:xfrm>
            <a:off x="2149065" y="14046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客户端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C3A642-1759-254D-9207-EBBD8029FEAB}"/>
              </a:ext>
            </a:extLst>
          </p:cNvPr>
          <p:cNvSpPr txBox="1"/>
          <p:nvPr/>
        </p:nvSpPr>
        <p:spPr>
          <a:xfrm>
            <a:off x="2149065" y="30483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9219AC-CE4C-9C49-89E1-3A45CCF678B6}"/>
              </a:ext>
            </a:extLst>
          </p:cNvPr>
          <p:cNvSpPr txBox="1"/>
          <p:nvPr/>
        </p:nvSpPr>
        <p:spPr>
          <a:xfrm>
            <a:off x="2020724" y="46703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视频服务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6922D674-D90F-2042-925E-159BBF2500B1}"/>
              </a:ext>
            </a:extLst>
          </p:cNvPr>
          <p:cNvCxnSpPr>
            <a:cxnSpLocks/>
          </p:cNvCxnSpPr>
          <p:nvPr/>
        </p:nvCxnSpPr>
        <p:spPr>
          <a:xfrm>
            <a:off x="5878287" y="1077686"/>
            <a:ext cx="0" cy="415834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9103C47-7FCE-ED48-AA4E-20A63D29897C}"/>
              </a:ext>
            </a:extLst>
          </p:cNvPr>
          <p:cNvCxnSpPr>
            <a:stCxn id="10" idx="2"/>
          </p:cNvCxnSpPr>
          <p:nvPr/>
        </p:nvCxnSpPr>
        <p:spPr>
          <a:xfrm flipH="1">
            <a:off x="3744686" y="1981195"/>
            <a:ext cx="2" cy="4024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048B79-C827-CF41-8E1A-F769E0852548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5061854" y="1981192"/>
            <a:ext cx="2" cy="4249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1977FC5-4FC8-7346-82C4-2C5F4FBE6504}"/>
              </a:ext>
            </a:extLst>
          </p:cNvPr>
          <p:cNvCxnSpPr>
            <a:stCxn id="19" idx="2"/>
            <a:endCxn id="5" idx="0"/>
          </p:cNvCxnSpPr>
          <p:nvPr/>
        </p:nvCxnSpPr>
        <p:spPr>
          <a:xfrm>
            <a:off x="4397829" y="2079168"/>
            <a:ext cx="16328" cy="12736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7F5F238-05D6-F24A-812C-8D27D25FD7C2}"/>
              </a:ext>
            </a:extLst>
          </p:cNvPr>
          <p:cNvSpPr/>
          <p:nvPr/>
        </p:nvSpPr>
        <p:spPr>
          <a:xfrm>
            <a:off x="6074231" y="2329543"/>
            <a:ext cx="2612571" cy="1959427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FE2CE35-27DC-EF4C-A679-72DF8F0F6A0F}"/>
              </a:ext>
            </a:extLst>
          </p:cNvPr>
          <p:cNvSpPr/>
          <p:nvPr/>
        </p:nvSpPr>
        <p:spPr>
          <a:xfrm>
            <a:off x="6074231" y="1121226"/>
            <a:ext cx="2612571" cy="9579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08185CD-4CC7-4443-B98B-D304F3DE6EC7}"/>
              </a:ext>
            </a:extLst>
          </p:cNvPr>
          <p:cNvSpPr/>
          <p:nvPr/>
        </p:nvSpPr>
        <p:spPr>
          <a:xfrm>
            <a:off x="6204858" y="1219195"/>
            <a:ext cx="1045035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1A6808-7F82-BA4D-8D72-DD835DEBEF89}"/>
              </a:ext>
            </a:extLst>
          </p:cNvPr>
          <p:cNvSpPr/>
          <p:nvPr/>
        </p:nvSpPr>
        <p:spPr>
          <a:xfrm>
            <a:off x="7522024" y="1219192"/>
            <a:ext cx="1045035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D58B32-583B-3E41-8E7F-F5B2C193CBE7}"/>
              </a:ext>
            </a:extLst>
          </p:cNvPr>
          <p:cNvSpPr/>
          <p:nvPr/>
        </p:nvSpPr>
        <p:spPr>
          <a:xfrm>
            <a:off x="6074231" y="4474035"/>
            <a:ext cx="2612571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阿里云</a:t>
            </a:r>
            <a:r>
              <a:rPr kumimoji="1" lang="en-US" altLang="zh-CN" dirty="0"/>
              <a:t>or</a:t>
            </a:r>
            <a:r>
              <a:rPr kumimoji="1" lang="zh-CN" altLang="en-US" dirty="0"/>
              <a:t>自建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6CFB617-DA18-9B4C-A0C5-BD83C8E3E268}"/>
              </a:ext>
            </a:extLst>
          </p:cNvPr>
          <p:cNvSpPr/>
          <p:nvPr/>
        </p:nvSpPr>
        <p:spPr>
          <a:xfrm>
            <a:off x="6226630" y="3352802"/>
            <a:ext cx="2340429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中台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8CB037-7160-1B43-8CE9-3BA98E4FD0FB}"/>
              </a:ext>
            </a:extLst>
          </p:cNvPr>
          <p:cNvSpPr/>
          <p:nvPr/>
        </p:nvSpPr>
        <p:spPr>
          <a:xfrm>
            <a:off x="6226632" y="2394859"/>
            <a:ext cx="1023261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业务方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2D02C-0F68-154C-B49A-7B4C4D0F2817}"/>
              </a:ext>
            </a:extLst>
          </p:cNvPr>
          <p:cNvSpPr/>
          <p:nvPr/>
        </p:nvSpPr>
        <p:spPr>
          <a:xfrm>
            <a:off x="7532914" y="2406120"/>
            <a:ext cx="102326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D46F37A-D711-1B46-BF23-F4F897E15607}"/>
              </a:ext>
            </a:extLst>
          </p:cNvPr>
          <p:cNvCxnSpPr>
            <a:stCxn id="37" idx="2"/>
          </p:cNvCxnSpPr>
          <p:nvPr/>
        </p:nvCxnSpPr>
        <p:spPr>
          <a:xfrm flipH="1">
            <a:off x="6727374" y="1981195"/>
            <a:ext cx="2" cy="4024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9FBBBC6-E278-444B-B8C6-6B802C2D8D1C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>
            <a:off x="8044542" y="1981192"/>
            <a:ext cx="2" cy="4249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65D1921-6CB8-F24F-B925-99ECEF3415E7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7380517" y="2079168"/>
            <a:ext cx="16328" cy="127363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40A29D8-E4B8-E84E-903A-87168822AF30}"/>
              </a:ext>
            </a:extLst>
          </p:cNvPr>
          <p:cNvSpPr txBox="1"/>
          <p:nvPr/>
        </p:nvSpPr>
        <p:spPr>
          <a:xfrm>
            <a:off x="280416" y="20683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业务架构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并行式</a:t>
            </a:r>
          </a:p>
        </p:txBody>
      </p:sp>
    </p:spTree>
    <p:extLst>
      <p:ext uri="{BB962C8B-B14F-4D97-AF65-F5344CB8AC3E}">
        <p14:creationId xmlns:p14="http://schemas.microsoft.com/office/powerpoint/2010/main" val="20567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3F9BE5D-B940-3A4D-9D11-23E5971C44CC}"/>
              </a:ext>
            </a:extLst>
          </p:cNvPr>
          <p:cNvSpPr/>
          <p:nvPr/>
        </p:nvSpPr>
        <p:spPr>
          <a:xfrm>
            <a:off x="2781508" y="1891760"/>
            <a:ext cx="6563660" cy="3486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C5FE507-2846-EC41-BE82-0AD949585197}"/>
              </a:ext>
            </a:extLst>
          </p:cNvPr>
          <p:cNvSpPr/>
          <p:nvPr/>
        </p:nvSpPr>
        <p:spPr>
          <a:xfrm>
            <a:off x="3644092" y="2568940"/>
            <a:ext cx="4884211" cy="25537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43727-03FA-9E48-AF85-655179C33838}"/>
              </a:ext>
            </a:extLst>
          </p:cNvPr>
          <p:cNvSpPr/>
          <p:nvPr/>
        </p:nvSpPr>
        <p:spPr>
          <a:xfrm>
            <a:off x="2957428" y="3983212"/>
            <a:ext cx="1881931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腾讯</a:t>
            </a:r>
            <a:r>
              <a:rPr kumimoji="1" lang="en-US" altLang="zh-CN" dirty="0"/>
              <a:t>SDK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63256D-F377-9C47-AB2F-8975B7B1EBAD}"/>
              </a:ext>
            </a:extLst>
          </p:cNvPr>
          <p:cNvSpPr/>
          <p:nvPr/>
        </p:nvSpPr>
        <p:spPr>
          <a:xfrm>
            <a:off x="3870960" y="2807208"/>
            <a:ext cx="4450080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自定义组件参数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AFC47B-482C-0140-8AC1-39F2603E6B6D}"/>
              </a:ext>
            </a:extLst>
          </p:cNvPr>
          <p:cNvSpPr/>
          <p:nvPr/>
        </p:nvSpPr>
        <p:spPr>
          <a:xfrm>
            <a:off x="7231588" y="3983212"/>
            <a:ext cx="1881932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阿里</a:t>
            </a:r>
            <a:r>
              <a:rPr kumimoji="1" lang="en-US" altLang="zh-CN" dirty="0"/>
              <a:t>SDK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自建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EAC0ED4-721D-534A-9E66-9434F059DD6C}"/>
              </a:ext>
            </a:extLst>
          </p:cNvPr>
          <p:cNvSpPr/>
          <p:nvPr/>
        </p:nvSpPr>
        <p:spPr>
          <a:xfrm>
            <a:off x="5141528" y="3983212"/>
            <a:ext cx="1881931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自定义功能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54D89B8-BC8C-8144-A2AE-A180EF849BB3}"/>
              </a:ext>
            </a:extLst>
          </p:cNvPr>
          <p:cNvSpPr/>
          <p:nvPr/>
        </p:nvSpPr>
        <p:spPr>
          <a:xfrm>
            <a:off x="2781508" y="987290"/>
            <a:ext cx="6563660" cy="7614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业务代码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54E7BC8-D237-564A-BBFC-A74152AC844B}"/>
              </a:ext>
            </a:extLst>
          </p:cNvPr>
          <p:cNvSpPr txBox="1"/>
          <p:nvPr/>
        </p:nvSpPr>
        <p:spPr>
          <a:xfrm>
            <a:off x="5211100" y="2056614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上传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播放组件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EE5B860-88E7-9742-87F1-65319415307A}"/>
              </a:ext>
            </a:extLst>
          </p:cNvPr>
          <p:cNvSpPr/>
          <p:nvPr/>
        </p:nvSpPr>
        <p:spPr>
          <a:xfrm>
            <a:off x="2781508" y="5610844"/>
            <a:ext cx="6563660" cy="796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后台服务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362B256-9338-7744-B0CE-6A98CF955487}"/>
              </a:ext>
            </a:extLst>
          </p:cNvPr>
          <p:cNvSpPr txBox="1"/>
          <p:nvPr/>
        </p:nvSpPr>
        <p:spPr>
          <a:xfrm>
            <a:off x="280416" y="206830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技术架构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集中处理</a:t>
            </a:r>
          </a:p>
        </p:txBody>
      </p:sp>
    </p:spTree>
    <p:extLst>
      <p:ext uri="{BB962C8B-B14F-4D97-AF65-F5344CB8AC3E}">
        <p14:creationId xmlns:p14="http://schemas.microsoft.com/office/powerpoint/2010/main" val="24442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CE37C29-110D-1441-AE1C-58EE92943FB3}"/>
              </a:ext>
            </a:extLst>
          </p:cNvPr>
          <p:cNvSpPr/>
          <p:nvPr/>
        </p:nvSpPr>
        <p:spPr>
          <a:xfrm>
            <a:off x="3006195" y="2172962"/>
            <a:ext cx="6466989" cy="305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32508-57F7-B946-A91D-D7283656AE95}"/>
              </a:ext>
            </a:extLst>
          </p:cNvPr>
          <p:cNvSpPr txBox="1"/>
          <p:nvPr/>
        </p:nvSpPr>
        <p:spPr>
          <a:xfrm>
            <a:off x="5389633" y="230646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上传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播放组件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D43727-03FA-9E48-AF85-655179C33838}"/>
              </a:ext>
            </a:extLst>
          </p:cNvPr>
          <p:cNvSpPr/>
          <p:nvPr/>
        </p:nvSpPr>
        <p:spPr>
          <a:xfrm>
            <a:off x="3219555" y="4164092"/>
            <a:ext cx="3815227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特定视频服务</a:t>
            </a:r>
            <a:r>
              <a:rPr kumimoji="1" lang="en-US" altLang="zh-CN" dirty="0"/>
              <a:t>SDK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63256D-F377-9C47-AB2F-8975B7B1EBAD}"/>
              </a:ext>
            </a:extLst>
          </p:cNvPr>
          <p:cNvSpPr/>
          <p:nvPr/>
        </p:nvSpPr>
        <p:spPr>
          <a:xfrm>
            <a:off x="3219555" y="2902744"/>
            <a:ext cx="6082942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特定视频服务</a:t>
            </a:r>
            <a:r>
              <a:rPr kumimoji="1" lang="en-US" altLang="zh-CN" dirty="0"/>
              <a:t>SDK</a:t>
            </a:r>
            <a:r>
              <a:rPr kumimoji="1" lang="zh-CN" altLang="en-US" dirty="0"/>
              <a:t>全量参数</a:t>
            </a:r>
            <a:r>
              <a:rPr kumimoji="1" lang="en-US" altLang="zh-CN" dirty="0"/>
              <a:t>+</a:t>
            </a:r>
            <a:r>
              <a:rPr kumimoji="1" lang="zh-CN" altLang="en-US" dirty="0"/>
              <a:t>自定义参数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AFC47B-482C-0140-8AC1-39F2603E6B6D}"/>
              </a:ext>
            </a:extLst>
          </p:cNvPr>
          <p:cNvSpPr/>
          <p:nvPr/>
        </p:nvSpPr>
        <p:spPr>
          <a:xfrm>
            <a:off x="7212435" y="4139708"/>
            <a:ext cx="2090061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自定义功能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9875F9-3C70-5647-AC18-B96391D45E2D}"/>
              </a:ext>
            </a:extLst>
          </p:cNvPr>
          <p:cNvSpPr/>
          <p:nvPr/>
        </p:nvSpPr>
        <p:spPr>
          <a:xfrm>
            <a:off x="3006195" y="1149359"/>
            <a:ext cx="6466989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业务代码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B314F6-119D-D84C-B981-8674A559A7F0}"/>
              </a:ext>
            </a:extLst>
          </p:cNvPr>
          <p:cNvSpPr/>
          <p:nvPr/>
        </p:nvSpPr>
        <p:spPr>
          <a:xfrm>
            <a:off x="3006194" y="5425440"/>
            <a:ext cx="6466989" cy="890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后台服务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6BD6C0-BE7D-2047-8B16-F2ECEAD5B9F8}"/>
              </a:ext>
            </a:extLst>
          </p:cNvPr>
          <p:cNvSpPr txBox="1"/>
          <p:nvPr/>
        </p:nvSpPr>
        <p:spPr>
          <a:xfrm>
            <a:off x="280416" y="206830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技术架构</a:t>
            </a:r>
            <a:r>
              <a:rPr kumimoji="1" lang="en-US" altLang="zh-CN" sz="2400" dirty="0"/>
              <a:t>-</a:t>
            </a:r>
            <a:r>
              <a:rPr kumimoji="1" lang="zh-CN" altLang="en-US" sz="2400" dirty="0"/>
              <a:t>特定处理</a:t>
            </a:r>
          </a:p>
        </p:txBody>
      </p:sp>
    </p:spTree>
    <p:extLst>
      <p:ext uri="{BB962C8B-B14F-4D97-AF65-F5344CB8AC3E}">
        <p14:creationId xmlns:p14="http://schemas.microsoft.com/office/powerpoint/2010/main" val="22063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114</Words>
  <Application>Microsoft Macintosh PowerPoint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易影 Yi</dc:creator>
  <cp:lastModifiedBy>易影 Yi</cp:lastModifiedBy>
  <cp:revision>19</cp:revision>
  <dcterms:created xsi:type="dcterms:W3CDTF">2020-03-13T11:30:26Z</dcterms:created>
  <dcterms:modified xsi:type="dcterms:W3CDTF">2020-03-14T03:04:44Z</dcterms:modified>
</cp:coreProperties>
</file>