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43"/>
  </p:normalViewPr>
  <p:slideViewPr>
    <p:cSldViewPr snapToGrid="0" snapToObjects="1">
      <p:cViewPr>
        <p:scale>
          <a:sx n="137" d="100"/>
          <a:sy n="137" d="100"/>
        </p:scale>
        <p:origin x="-2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9T03:05:07.1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12781-B823-E449-86BB-44EFF7010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DFA28E-DAB4-AA4B-BE3D-02B9DCE68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D718F-2BFF-3444-B2FD-781CD632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4139-C610-A44F-A084-344D145B2845}" type="datetimeFigureOut">
              <a:rPr kumimoji="1" lang="zh-CN" altLang="en-US" smtClean="0"/>
              <a:t>2020/4/19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D072C-31A1-E744-A62C-A89EC971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3C0384-FDCF-504E-9781-85EFB504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F2FE-122C-944D-8D64-CAC7549AD6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761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7E611-329D-DD4F-92FE-4FA2487D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AC9ABB-DC28-A942-AD2A-71137F210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BA0F75-EDBA-3247-9444-CDC690A3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4139-C610-A44F-A084-344D145B2845}" type="datetimeFigureOut">
              <a:rPr kumimoji="1" lang="zh-CN" altLang="en-US" smtClean="0"/>
              <a:t>2020/4/19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198C8-42FA-7C41-97F4-A05C0C1C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73911-E852-7243-9110-8C77FD02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F2FE-122C-944D-8D64-CAC7549AD6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095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3F8D02-B2BB-B145-8DD3-6BD10FAD3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43BB5B-3D70-1741-AEF7-944E8F7A0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87A86-BD30-E841-BA54-BFEB92C0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4139-C610-A44F-A084-344D145B2845}" type="datetimeFigureOut">
              <a:rPr kumimoji="1" lang="zh-CN" altLang="en-US" smtClean="0"/>
              <a:t>2020/4/19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C76BE-E6B8-5B4C-8CA2-AB7F91B0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0709A-32A2-CE46-AA00-74B9E5A3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F2FE-122C-944D-8D64-CAC7549AD6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14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A1F48-78CC-B140-88E8-E8A3B839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07606-CE4E-8E44-8EA0-981FA1A1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CAC61-8186-4E46-8CF8-4169ABC1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4139-C610-A44F-A084-344D145B2845}" type="datetimeFigureOut">
              <a:rPr kumimoji="1" lang="zh-CN" altLang="en-US" smtClean="0"/>
              <a:t>2020/4/19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BE553-E2F1-074C-A05D-E3606A32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1D565-9C1F-944B-B470-2ACBB991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F2FE-122C-944D-8D64-CAC7549AD6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689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134F8-2147-484D-94DC-F3B952D78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C7D239-5758-1E4B-A71D-74F471061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9EE3F7-51C6-8547-BFBB-0281C1D3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4139-C610-A44F-A084-344D145B2845}" type="datetimeFigureOut">
              <a:rPr kumimoji="1" lang="zh-CN" altLang="en-US" smtClean="0"/>
              <a:t>2020/4/19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1F2E5-6786-D242-B3B9-8CA485CF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447FB-A3B8-504D-B321-1779EE2D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F2FE-122C-944D-8D64-CAC7549AD6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917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042D8-02BD-4148-922B-609E2A50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AEF74-2020-2A48-9830-A5F3DC4F2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5BA18F-E3BA-894B-A154-79DFBF050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D1E6CE-3089-C344-AE85-049BC44B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4139-C610-A44F-A084-344D145B2845}" type="datetimeFigureOut">
              <a:rPr kumimoji="1" lang="zh-CN" altLang="en-US" smtClean="0"/>
              <a:t>2020/4/19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4B3E9C-819E-674C-B3FD-B5222CE1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8B4107-0873-5840-9D14-DEE6B08F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F2FE-122C-944D-8D64-CAC7549AD6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8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EDFF7-1CC8-5C43-94B8-C40ED068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4B6A32-21AC-FD44-B018-CCF034C0E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C04DE1-F05D-B047-A498-1E00EBCF2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72C351-2A07-BE44-A237-D1B716B05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5205F0-FC14-1345-A2E5-533EB7FEF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7A6CDF-1096-AD4F-B935-1CD69357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4139-C610-A44F-A084-344D145B2845}" type="datetimeFigureOut">
              <a:rPr kumimoji="1" lang="zh-CN" altLang="en-US" smtClean="0"/>
              <a:t>2020/4/19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FDBF53-6D58-CE45-AAED-3D701CE2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3CC11C-C2BA-514C-BC49-FB6D2E91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F2FE-122C-944D-8D64-CAC7549AD6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06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75F58-98D3-4B4C-9061-FD6B281A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FE8BBA-E04E-AE44-9E74-416758AC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4139-C610-A44F-A084-344D145B2845}" type="datetimeFigureOut">
              <a:rPr kumimoji="1" lang="zh-CN" altLang="en-US" smtClean="0"/>
              <a:t>2020/4/19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9BD041-1276-FB41-ABDD-8E0EFCF6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2D6921-505D-B244-9386-E6A04FA8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F2FE-122C-944D-8D64-CAC7549AD6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60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8D0B55-E9B9-6643-9F38-F7161452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4139-C610-A44F-A084-344D145B2845}" type="datetimeFigureOut">
              <a:rPr kumimoji="1" lang="zh-CN" altLang="en-US" smtClean="0"/>
              <a:t>2020/4/19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3038BD-EEEB-4D46-A58D-72A66B2E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6E79F8-5FE1-6B44-AD26-A0B30F6B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F2FE-122C-944D-8D64-CAC7549AD6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52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F67EB-3106-F146-B306-9C2B63CE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01D5B-1C22-6746-813A-E38E5CFF9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9CC06-2FDB-2B4B-B764-B817A7D04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E840EF-60F6-4F47-AE1F-860C3EDE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4139-C610-A44F-A084-344D145B2845}" type="datetimeFigureOut">
              <a:rPr kumimoji="1" lang="zh-CN" altLang="en-US" smtClean="0"/>
              <a:t>2020/4/19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C26D8A-30A9-3346-9D66-F9292E5F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6EE6B2-55C3-ED45-8F2F-9D392803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F2FE-122C-944D-8D64-CAC7549AD6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375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7DB65-F868-8348-9D34-7C455E99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A32228-69B3-E64C-9D95-BF45CCBED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3D98AD-77EB-A34F-84D0-3918343F4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A3A31B-F5F4-9344-B7CF-87A82E63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4139-C610-A44F-A084-344D145B2845}" type="datetimeFigureOut">
              <a:rPr kumimoji="1" lang="zh-CN" altLang="en-US" smtClean="0"/>
              <a:t>2020/4/19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823C27-CF60-0144-A7CA-BE061C91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CC563E-230B-384A-A56A-C7D35B92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F2FE-122C-944D-8D64-CAC7549AD6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39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34E3A5-0D30-C74E-B02E-30B8770C1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03DE7-2B10-674E-857F-90737D5F9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CE306-254B-F544-BDE8-2A51174FF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14139-C610-A44F-A084-344D145B2845}" type="datetimeFigureOut">
              <a:rPr kumimoji="1" lang="zh-CN" altLang="en-US" smtClean="0"/>
              <a:t>2020/4/19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80E522-0069-6D47-8BDB-B4F7220CC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E6021-CCD8-8745-ADEF-C96DD5383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0F2FE-122C-944D-8D64-CAC7549AD6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929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72116C13-027A-FE44-B0F2-213135B54FFE}"/>
              </a:ext>
            </a:extLst>
          </p:cNvPr>
          <p:cNvSpPr/>
          <p:nvPr/>
        </p:nvSpPr>
        <p:spPr>
          <a:xfrm>
            <a:off x="3910899" y="1346399"/>
            <a:ext cx="4890021" cy="343095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50F5298-46FB-FD46-A888-796C10A2430E}"/>
              </a:ext>
            </a:extLst>
          </p:cNvPr>
          <p:cNvSpPr/>
          <p:nvPr/>
        </p:nvSpPr>
        <p:spPr>
          <a:xfrm>
            <a:off x="2493905" y="1346399"/>
            <a:ext cx="1313910" cy="343095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3C1AE3-6BD6-7541-8A30-8D31A8738F09}"/>
              </a:ext>
            </a:extLst>
          </p:cNvPr>
          <p:cNvSpPr/>
          <p:nvPr/>
        </p:nvSpPr>
        <p:spPr>
          <a:xfrm>
            <a:off x="2674776" y="1591802"/>
            <a:ext cx="862148" cy="4963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</a:rPr>
              <a:t>视频课程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8571CE-4735-4A47-ADF0-151EF81D1BEB}"/>
              </a:ext>
            </a:extLst>
          </p:cNvPr>
          <p:cNvSpPr/>
          <p:nvPr/>
        </p:nvSpPr>
        <p:spPr>
          <a:xfrm>
            <a:off x="2666067" y="2214465"/>
            <a:ext cx="862148" cy="4963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</a:rPr>
              <a:t>班级课程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668BE5-6353-F446-AAF1-CCB9BC172F96}"/>
              </a:ext>
            </a:extLst>
          </p:cNvPr>
          <p:cNvSpPr/>
          <p:nvPr/>
        </p:nvSpPr>
        <p:spPr>
          <a:xfrm>
            <a:off x="2674776" y="3488092"/>
            <a:ext cx="862148" cy="4963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</a:rPr>
              <a:t>课程包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3B9063-A880-FF4C-AFAA-A34141763544}"/>
              </a:ext>
            </a:extLst>
          </p:cNvPr>
          <p:cNvSpPr/>
          <p:nvPr/>
        </p:nvSpPr>
        <p:spPr>
          <a:xfrm>
            <a:off x="4087416" y="1591801"/>
            <a:ext cx="862148" cy="4963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</a:rPr>
              <a:t>线上学习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763F8A-9A0B-F54B-9CDB-C5655F4FCC49}"/>
              </a:ext>
            </a:extLst>
          </p:cNvPr>
          <p:cNvSpPr/>
          <p:nvPr/>
        </p:nvSpPr>
        <p:spPr>
          <a:xfrm>
            <a:off x="5500056" y="1591801"/>
            <a:ext cx="862148" cy="4963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</a:rPr>
              <a:t>考试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08E99C7-75C7-5142-BA05-0F62CE51FD24}"/>
              </a:ext>
            </a:extLst>
          </p:cNvPr>
          <p:cNvSpPr/>
          <p:nvPr/>
        </p:nvSpPr>
        <p:spPr>
          <a:xfrm>
            <a:off x="6912696" y="1600508"/>
            <a:ext cx="551794" cy="4963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000263-E93B-1F43-8CF7-8620A27EDBFE}"/>
              </a:ext>
            </a:extLst>
          </p:cNvPr>
          <p:cNvSpPr/>
          <p:nvPr/>
        </p:nvSpPr>
        <p:spPr>
          <a:xfrm>
            <a:off x="4087416" y="2214464"/>
            <a:ext cx="862148" cy="4963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</a:rPr>
              <a:t>开班、入班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BA03CE-9EB8-CD44-9E52-3E38E885DC65}"/>
              </a:ext>
            </a:extLst>
          </p:cNvPr>
          <p:cNvSpPr/>
          <p:nvPr/>
        </p:nvSpPr>
        <p:spPr>
          <a:xfrm>
            <a:off x="5493199" y="2218818"/>
            <a:ext cx="862148" cy="4963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</a:rPr>
              <a:t>学习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CE4173-3574-174B-9389-DD28C4E389A7}"/>
              </a:ext>
            </a:extLst>
          </p:cNvPr>
          <p:cNvSpPr/>
          <p:nvPr/>
        </p:nvSpPr>
        <p:spPr>
          <a:xfrm>
            <a:off x="6758444" y="2205757"/>
            <a:ext cx="862148" cy="4963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</a:rPr>
              <a:t>考试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96233AF-D940-D64F-AA33-ABB88726B0FC}"/>
              </a:ext>
            </a:extLst>
          </p:cNvPr>
          <p:cNvSpPr/>
          <p:nvPr/>
        </p:nvSpPr>
        <p:spPr>
          <a:xfrm>
            <a:off x="8171084" y="2214464"/>
            <a:ext cx="551794" cy="4963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4A707A-B5F1-F146-A801-A6C59FC9AD3B}"/>
              </a:ext>
            </a:extLst>
          </p:cNvPr>
          <p:cNvSpPr/>
          <p:nvPr/>
        </p:nvSpPr>
        <p:spPr>
          <a:xfrm>
            <a:off x="4087416" y="2874138"/>
            <a:ext cx="862148" cy="4963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</a:rPr>
              <a:t>线上学习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A2B8E4-0DFC-AB4F-856B-6143A9E08C4B}"/>
              </a:ext>
            </a:extLst>
          </p:cNvPr>
          <p:cNvSpPr/>
          <p:nvPr/>
        </p:nvSpPr>
        <p:spPr>
          <a:xfrm>
            <a:off x="4087416" y="3483737"/>
            <a:ext cx="862148" cy="4963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</a:rPr>
              <a:t>线下学习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73E56F4-C843-4A4B-B3BE-47FEC391D195}"/>
              </a:ext>
            </a:extLst>
          </p:cNvPr>
          <p:cNvSpPr/>
          <p:nvPr/>
        </p:nvSpPr>
        <p:spPr>
          <a:xfrm>
            <a:off x="4087416" y="4115110"/>
            <a:ext cx="862148" cy="4963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</a:rPr>
              <a:t>实物寄送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75CDB9-949A-934E-9448-8818D914FADA}"/>
              </a:ext>
            </a:extLst>
          </p:cNvPr>
          <p:cNvSpPr/>
          <p:nvPr/>
        </p:nvSpPr>
        <p:spPr>
          <a:xfrm>
            <a:off x="5517474" y="2874138"/>
            <a:ext cx="862148" cy="4963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</a:rPr>
              <a:t>理论考试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BC0112B-7CA4-814C-9295-97AE5998EA06}"/>
              </a:ext>
            </a:extLst>
          </p:cNvPr>
          <p:cNvSpPr/>
          <p:nvPr/>
        </p:nvSpPr>
        <p:spPr>
          <a:xfrm>
            <a:off x="6938823" y="3466321"/>
            <a:ext cx="551794" cy="4963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结束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DB7A194-B699-9C41-8ABF-7C17EFB53B0A}"/>
              </a:ext>
            </a:extLst>
          </p:cNvPr>
          <p:cNvSpPr/>
          <p:nvPr/>
        </p:nvSpPr>
        <p:spPr>
          <a:xfrm>
            <a:off x="5517474" y="4115111"/>
            <a:ext cx="862148" cy="4963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</a:rPr>
              <a:t>签到收货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B566881-3A1E-1A45-8FB8-7CF503E49F0B}"/>
              </a:ext>
            </a:extLst>
          </p:cNvPr>
          <p:cNvSpPr/>
          <p:nvPr/>
        </p:nvSpPr>
        <p:spPr>
          <a:xfrm>
            <a:off x="5517474" y="3483738"/>
            <a:ext cx="862148" cy="4963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</a:rPr>
              <a:t>实操考试</a:t>
            </a: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DABD0F6-A3F9-514A-89AA-B959967ABA39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3536924" y="1839996"/>
            <a:ext cx="550492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216350BD-F001-C04C-9A0D-70626233993C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949564" y="1839996"/>
            <a:ext cx="550492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300710D0-159B-9F41-9728-C0D560B3DCE2}"/>
              </a:ext>
            </a:extLst>
          </p:cNvPr>
          <p:cNvCxnSpPr>
            <a:stCxn id="9" idx="3"/>
            <a:endCxn id="10" idx="2"/>
          </p:cNvCxnSpPr>
          <p:nvPr/>
        </p:nvCxnSpPr>
        <p:spPr>
          <a:xfrm>
            <a:off x="6362204" y="1839996"/>
            <a:ext cx="550492" cy="870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EB06A221-D639-444C-A1BA-ABC7BDDC55E2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3528215" y="2462659"/>
            <a:ext cx="559201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C89055E5-EDB2-F44A-AA48-39A5CAEB712D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4949564" y="2462659"/>
            <a:ext cx="543635" cy="4354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AF3B4612-B5DC-474C-B8CB-FB87E800B85B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6355347" y="2453952"/>
            <a:ext cx="403097" cy="1306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2092A4F9-AC34-874A-B671-1EE0E90040EC}"/>
              </a:ext>
            </a:extLst>
          </p:cNvPr>
          <p:cNvCxnSpPr>
            <a:stCxn id="13" idx="3"/>
            <a:endCxn id="14" idx="2"/>
          </p:cNvCxnSpPr>
          <p:nvPr/>
        </p:nvCxnSpPr>
        <p:spPr>
          <a:xfrm>
            <a:off x="7620592" y="2453952"/>
            <a:ext cx="550492" cy="870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E64C3524-D8C1-7C4F-9142-E2CA6A6BB98B}"/>
              </a:ext>
            </a:extLst>
          </p:cNvPr>
          <p:cNvCxnSpPr>
            <a:stCxn id="6" idx="3"/>
            <a:endCxn id="15" idx="1"/>
          </p:cNvCxnSpPr>
          <p:nvPr/>
        </p:nvCxnSpPr>
        <p:spPr>
          <a:xfrm flipV="1">
            <a:off x="3536924" y="3122333"/>
            <a:ext cx="550492" cy="613954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1B15A58F-80BC-2049-A768-7E5D613577C6}"/>
              </a:ext>
            </a:extLst>
          </p:cNvPr>
          <p:cNvCxnSpPr>
            <a:stCxn id="6" idx="3"/>
            <a:endCxn id="16" idx="1"/>
          </p:cNvCxnSpPr>
          <p:nvPr/>
        </p:nvCxnSpPr>
        <p:spPr>
          <a:xfrm flipV="1">
            <a:off x="3536924" y="3731932"/>
            <a:ext cx="550492" cy="435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0A3EF795-3DBB-334F-8A33-23F522FE7FB5}"/>
              </a:ext>
            </a:extLst>
          </p:cNvPr>
          <p:cNvCxnSpPr>
            <a:stCxn id="6" idx="3"/>
            <a:endCxn id="18" idx="1"/>
          </p:cNvCxnSpPr>
          <p:nvPr/>
        </p:nvCxnSpPr>
        <p:spPr>
          <a:xfrm>
            <a:off x="3536924" y="3736287"/>
            <a:ext cx="550492" cy="62701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0DE1EF3A-DC7A-6344-A481-E0CA7709ABFB}"/>
              </a:ext>
            </a:extLst>
          </p:cNvPr>
          <p:cNvCxnSpPr>
            <a:stCxn id="15" idx="3"/>
            <a:endCxn id="20" idx="1"/>
          </p:cNvCxnSpPr>
          <p:nvPr/>
        </p:nvCxnSpPr>
        <p:spPr>
          <a:xfrm>
            <a:off x="4949564" y="3122333"/>
            <a:ext cx="56791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78E68A29-1F95-CA45-9429-223B36DA3A11}"/>
              </a:ext>
            </a:extLst>
          </p:cNvPr>
          <p:cNvCxnSpPr>
            <a:stCxn id="16" idx="3"/>
            <a:endCxn id="23" idx="1"/>
          </p:cNvCxnSpPr>
          <p:nvPr/>
        </p:nvCxnSpPr>
        <p:spPr>
          <a:xfrm>
            <a:off x="4949564" y="3731932"/>
            <a:ext cx="567910" cy="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2F16D892-2BB4-8244-9A90-B6D06C4CCA5C}"/>
              </a:ext>
            </a:extLst>
          </p:cNvPr>
          <p:cNvCxnSpPr>
            <a:stCxn id="18" idx="3"/>
            <a:endCxn id="22" idx="1"/>
          </p:cNvCxnSpPr>
          <p:nvPr/>
        </p:nvCxnSpPr>
        <p:spPr>
          <a:xfrm>
            <a:off x="4949564" y="4363305"/>
            <a:ext cx="567910" cy="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右大括号 49">
            <a:extLst>
              <a:ext uri="{FF2B5EF4-FFF2-40B4-BE49-F238E27FC236}">
                <a16:creationId xmlns:a16="http://schemas.microsoft.com/office/drawing/2014/main" id="{533F3014-76F2-8641-B0A6-FC7B40EBE85E}"/>
              </a:ext>
            </a:extLst>
          </p:cNvPr>
          <p:cNvSpPr/>
          <p:nvPr/>
        </p:nvSpPr>
        <p:spPr>
          <a:xfrm>
            <a:off x="6445587" y="3100559"/>
            <a:ext cx="383177" cy="1240972"/>
          </a:xfrm>
          <a:prstGeom prst="rightBrac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612DC38-8831-ED44-A20A-30ABD54E2627}"/>
              </a:ext>
            </a:extLst>
          </p:cNvPr>
          <p:cNvSpPr txBox="1"/>
          <p:nvPr/>
        </p:nvSpPr>
        <p:spPr>
          <a:xfrm>
            <a:off x="2750750" y="101927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商品下单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2AE25D1-DAEB-E44A-B523-9E2A68989C0B}"/>
              </a:ext>
            </a:extLst>
          </p:cNvPr>
          <p:cNvSpPr txBox="1"/>
          <p:nvPr/>
        </p:nvSpPr>
        <p:spPr>
          <a:xfrm>
            <a:off x="5679143" y="102228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订单履约</a:t>
            </a:r>
          </a:p>
        </p:txBody>
      </p:sp>
    </p:spTree>
    <p:extLst>
      <p:ext uri="{BB962C8B-B14F-4D97-AF65-F5344CB8AC3E}">
        <p14:creationId xmlns:p14="http://schemas.microsoft.com/office/powerpoint/2010/main" val="13014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D19F9CD8-EF79-F74F-AA54-33BB4FEB7979}"/>
              </a:ext>
            </a:extLst>
          </p:cNvPr>
          <p:cNvSpPr/>
          <p:nvPr/>
        </p:nvSpPr>
        <p:spPr>
          <a:xfrm>
            <a:off x="7114900" y="1092925"/>
            <a:ext cx="1905002" cy="3287485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32FAFA84-4714-A94B-B70C-00A8921237BE}"/>
                  </a:ext>
                </a:extLst>
              </p14:cNvPr>
              <p14:cNvContentPartPr/>
              <p14:nvPr/>
            </p14:nvContentPartPr>
            <p14:xfrm>
              <a:off x="2011251" y="208662"/>
              <a:ext cx="360" cy="36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32FAFA84-4714-A94B-B70C-00A8921237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6931" y="204342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E85B83CD-0DA2-2440-A27C-67AABB0C6DB4}"/>
              </a:ext>
            </a:extLst>
          </p:cNvPr>
          <p:cNvSpPr/>
          <p:nvPr/>
        </p:nvSpPr>
        <p:spPr>
          <a:xfrm>
            <a:off x="7201988" y="1212667"/>
            <a:ext cx="1730829" cy="6640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在线课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1443369-D8F9-3C4E-9E9E-EB42F8CF9096}"/>
              </a:ext>
            </a:extLst>
          </p:cNvPr>
          <p:cNvSpPr/>
          <p:nvPr/>
        </p:nvSpPr>
        <p:spPr>
          <a:xfrm>
            <a:off x="5139143" y="1212667"/>
            <a:ext cx="1262743" cy="30861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履约规则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/>
              <a:t>配置化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F392F11-7B92-454E-A4F0-D2C17C007C05}"/>
              </a:ext>
            </a:extLst>
          </p:cNvPr>
          <p:cNvSpPr/>
          <p:nvPr/>
        </p:nvSpPr>
        <p:spPr>
          <a:xfrm>
            <a:off x="7201988" y="1969224"/>
            <a:ext cx="1730829" cy="6640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线下课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2E0D6F0-ECB5-0140-9DEA-823E587C03E6}"/>
              </a:ext>
            </a:extLst>
          </p:cNvPr>
          <p:cNvSpPr/>
          <p:nvPr/>
        </p:nvSpPr>
        <p:spPr>
          <a:xfrm>
            <a:off x="7201988" y="2834639"/>
            <a:ext cx="1730829" cy="6640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在线考试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F85059F-7CE7-CD4C-97D7-B7B4E66C5FC6}"/>
              </a:ext>
            </a:extLst>
          </p:cNvPr>
          <p:cNvSpPr/>
          <p:nvPr/>
        </p:nvSpPr>
        <p:spPr>
          <a:xfrm>
            <a:off x="7201987" y="3634739"/>
            <a:ext cx="1730829" cy="6640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实体资料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118DCF4-C4DA-2648-9415-D2913F6E8389}"/>
              </a:ext>
            </a:extLst>
          </p:cNvPr>
          <p:cNvSpPr txBox="1"/>
          <p:nvPr/>
        </p:nvSpPr>
        <p:spPr>
          <a:xfrm>
            <a:off x="7667291" y="76946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订单履约</a:t>
            </a:r>
          </a:p>
        </p:txBody>
      </p:sp>
      <p:sp>
        <p:nvSpPr>
          <p:cNvPr id="49" name="右箭头 48">
            <a:extLst>
              <a:ext uri="{FF2B5EF4-FFF2-40B4-BE49-F238E27FC236}">
                <a16:creationId xmlns:a16="http://schemas.microsoft.com/office/drawing/2014/main" id="{7B00D9A2-5FAC-864B-B45C-CBCB673877D2}"/>
              </a:ext>
            </a:extLst>
          </p:cNvPr>
          <p:cNvSpPr/>
          <p:nvPr/>
        </p:nvSpPr>
        <p:spPr>
          <a:xfrm>
            <a:off x="4480558" y="2635974"/>
            <a:ext cx="604155" cy="20138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200">
              <a:solidFill>
                <a:schemeClr val="dk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024D969-07F5-FE45-9625-29005C8730A9}"/>
              </a:ext>
            </a:extLst>
          </p:cNvPr>
          <p:cNvSpPr/>
          <p:nvPr/>
        </p:nvSpPr>
        <p:spPr>
          <a:xfrm>
            <a:off x="2491186" y="1092925"/>
            <a:ext cx="1905002" cy="3287485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A529FEF-514E-B343-A7EB-A60590C8DF8D}"/>
              </a:ext>
            </a:extLst>
          </p:cNvPr>
          <p:cNvSpPr/>
          <p:nvPr/>
        </p:nvSpPr>
        <p:spPr>
          <a:xfrm>
            <a:off x="2578274" y="1212667"/>
            <a:ext cx="1730829" cy="6640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视频课程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/>
              <a:t>（线上）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B3042C5-30F5-2F47-9947-189D070EBBC8}"/>
              </a:ext>
            </a:extLst>
          </p:cNvPr>
          <p:cNvSpPr/>
          <p:nvPr/>
        </p:nvSpPr>
        <p:spPr>
          <a:xfrm>
            <a:off x="2578274" y="1969224"/>
            <a:ext cx="1730829" cy="6640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实操课程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/>
              <a:t>（线下）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16BA54C-EF76-6645-95B5-2E2BD92908A7}"/>
              </a:ext>
            </a:extLst>
          </p:cNvPr>
          <p:cNvSpPr/>
          <p:nvPr/>
        </p:nvSpPr>
        <p:spPr>
          <a:xfrm>
            <a:off x="2578274" y="2834639"/>
            <a:ext cx="1730829" cy="6640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A</a:t>
            </a:r>
            <a:r>
              <a:rPr kumimoji="1" lang="zh-CN" altLang="en-US" sz="1200" dirty="0"/>
              <a:t>课程包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610A126-5B15-2A43-9822-00F1D9B28B61}"/>
              </a:ext>
            </a:extLst>
          </p:cNvPr>
          <p:cNvSpPr/>
          <p:nvPr/>
        </p:nvSpPr>
        <p:spPr>
          <a:xfrm>
            <a:off x="2578273" y="3634739"/>
            <a:ext cx="1730829" cy="6640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B</a:t>
            </a:r>
            <a:r>
              <a:rPr kumimoji="1" lang="zh-CN" altLang="en-US" sz="1200" dirty="0"/>
              <a:t>课程包</a:t>
            </a:r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253C9C81-45F7-9E48-8F80-A5EDE4F28E59}"/>
              </a:ext>
            </a:extLst>
          </p:cNvPr>
          <p:cNvCxnSpPr>
            <a:cxnSpLocks/>
          </p:cNvCxnSpPr>
          <p:nvPr/>
        </p:nvCxnSpPr>
        <p:spPr>
          <a:xfrm>
            <a:off x="4396188" y="3182982"/>
            <a:ext cx="742955" cy="0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61A75518-4E17-234D-8AB7-034EAD70C349}"/>
              </a:ext>
            </a:extLst>
          </p:cNvPr>
          <p:cNvCxnSpPr>
            <a:cxnSpLocks/>
          </p:cNvCxnSpPr>
          <p:nvPr/>
        </p:nvCxnSpPr>
        <p:spPr>
          <a:xfrm flipV="1">
            <a:off x="6408691" y="1637213"/>
            <a:ext cx="706209" cy="152944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5738960C-8D8B-7141-9FDF-FD57E376C23F}"/>
              </a:ext>
            </a:extLst>
          </p:cNvPr>
          <p:cNvCxnSpPr>
            <a:cxnSpLocks/>
          </p:cNvCxnSpPr>
          <p:nvPr/>
        </p:nvCxnSpPr>
        <p:spPr>
          <a:xfrm flipV="1">
            <a:off x="6415497" y="2366555"/>
            <a:ext cx="699403" cy="800098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DCB7FD7E-99AD-7047-8759-AF44502A4737}"/>
              </a:ext>
            </a:extLst>
          </p:cNvPr>
          <p:cNvCxnSpPr>
            <a:cxnSpLocks/>
          </p:cNvCxnSpPr>
          <p:nvPr/>
        </p:nvCxnSpPr>
        <p:spPr>
          <a:xfrm>
            <a:off x="6401886" y="3182982"/>
            <a:ext cx="713014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4D706833-A50D-D644-B636-995EC70E8CEC}"/>
              </a:ext>
            </a:extLst>
          </p:cNvPr>
          <p:cNvCxnSpPr>
            <a:cxnSpLocks/>
          </p:cNvCxnSpPr>
          <p:nvPr/>
        </p:nvCxnSpPr>
        <p:spPr>
          <a:xfrm>
            <a:off x="6401886" y="3180261"/>
            <a:ext cx="713014" cy="797378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400408F6-9C85-FE48-8AD9-2D67781C3BA5}"/>
              </a:ext>
            </a:extLst>
          </p:cNvPr>
          <p:cNvCxnSpPr>
            <a:cxnSpLocks/>
          </p:cNvCxnSpPr>
          <p:nvPr/>
        </p:nvCxnSpPr>
        <p:spPr>
          <a:xfrm flipV="1">
            <a:off x="4409799" y="3966753"/>
            <a:ext cx="715733" cy="10886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0617284B-2A8D-2C42-AA8A-606E9AF9A1EE}"/>
              </a:ext>
            </a:extLst>
          </p:cNvPr>
          <p:cNvCxnSpPr>
            <a:cxnSpLocks/>
          </p:cNvCxnSpPr>
          <p:nvPr/>
        </p:nvCxnSpPr>
        <p:spPr>
          <a:xfrm>
            <a:off x="4423410" y="2279468"/>
            <a:ext cx="702122" cy="0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D8EE287F-A3C2-1647-A150-7B5AB90C77EF}"/>
              </a:ext>
            </a:extLst>
          </p:cNvPr>
          <p:cNvCxnSpPr>
            <a:cxnSpLocks/>
          </p:cNvCxnSpPr>
          <p:nvPr/>
        </p:nvCxnSpPr>
        <p:spPr>
          <a:xfrm>
            <a:off x="4428291" y="1637213"/>
            <a:ext cx="6972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EDC31171-266A-1F4A-88E9-B142B427162A}"/>
              </a:ext>
            </a:extLst>
          </p:cNvPr>
          <p:cNvCxnSpPr/>
          <p:nvPr/>
        </p:nvCxnSpPr>
        <p:spPr>
          <a:xfrm flipV="1">
            <a:off x="6415497" y="2453639"/>
            <a:ext cx="699403" cy="1524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0D44C591-1BFF-C541-A2BB-188C352D70D4}"/>
              </a:ext>
            </a:extLst>
          </p:cNvPr>
          <p:cNvCxnSpPr>
            <a:cxnSpLocks/>
          </p:cNvCxnSpPr>
          <p:nvPr/>
        </p:nvCxnSpPr>
        <p:spPr>
          <a:xfrm>
            <a:off x="6415497" y="3977639"/>
            <a:ext cx="69940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E7C801B5-2E91-224C-B4C8-9B1D32CAFF6F}"/>
              </a:ext>
            </a:extLst>
          </p:cNvPr>
          <p:cNvCxnSpPr>
            <a:cxnSpLocks/>
          </p:cNvCxnSpPr>
          <p:nvPr/>
        </p:nvCxnSpPr>
        <p:spPr>
          <a:xfrm flipV="1">
            <a:off x="6401886" y="1623605"/>
            <a:ext cx="713014" cy="1360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6AE293B6-DADB-214B-AF2E-986B0E12386B}"/>
              </a:ext>
            </a:extLst>
          </p:cNvPr>
          <p:cNvCxnSpPr>
            <a:cxnSpLocks/>
          </p:cNvCxnSpPr>
          <p:nvPr/>
        </p:nvCxnSpPr>
        <p:spPr>
          <a:xfrm>
            <a:off x="6408691" y="1623605"/>
            <a:ext cx="706209" cy="146140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332FCF8E-2F8E-6C4A-B2F7-06AD4E89784E}"/>
              </a:ext>
            </a:extLst>
          </p:cNvPr>
          <p:cNvCxnSpPr>
            <a:cxnSpLocks/>
          </p:cNvCxnSpPr>
          <p:nvPr/>
        </p:nvCxnSpPr>
        <p:spPr>
          <a:xfrm flipV="1">
            <a:off x="6401886" y="2279468"/>
            <a:ext cx="713014" cy="217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63FFF72A-F293-9F48-BA00-B1EE898B033E}"/>
              </a:ext>
            </a:extLst>
          </p:cNvPr>
          <p:cNvSpPr txBox="1"/>
          <p:nvPr/>
        </p:nvSpPr>
        <p:spPr>
          <a:xfrm>
            <a:off x="2992281" y="76501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商品下单</a:t>
            </a:r>
          </a:p>
        </p:txBody>
      </p:sp>
    </p:spTree>
    <p:extLst>
      <p:ext uri="{BB962C8B-B14F-4D97-AF65-F5344CB8AC3E}">
        <p14:creationId xmlns:p14="http://schemas.microsoft.com/office/powerpoint/2010/main" val="5531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4EC60D20-577B-724B-91B0-A6C0D4753A34}"/>
              </a:ext>
            </a:extLst>
          </p:cNvPr>
          <p:cNvSpPr/>
          <p:nvPr/>
        </p:nvSpPr>
        <p:spPr>
          <a:xfrm>
            <a:off x="3614056" y="2486299"/>
            <a:ext cx="4066903" cy="101890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/>
            </a:solidFill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A38D88-D68C-4A4B-B05B-69C80FC113FC}"/>
              </a:ext>
            </a:extLst>
          </p:cNvPr>
          <p:cNvSpPr/>
          <p:nvPr/>
        </p:nvSpPr>
        <p:spPr>
          <a:xfrm>
            <a:off x="3614056" y="1323703"/>
            <a:ext cx="4066903" cy="101890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/>
            </a:solidFill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98A7979-DE5B-6545-9923-89CCC4D6E64E}"/>
              </a:ext>
            </a:extLst>
          </p:cNvPr>
          <p:cNvSpPr/>
          <p:nvPr/>
        </p:nvSpPr>
        <p:spPr>
          <a:xfrm>
            <a:off x="3781700" y="2647405"/>
            <a:ext cx="783771" cy="7750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业务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B1AB599-7B36-CC4A-907F-DAE0C43509EE}"/>
              </a:ext>
            </a:extLst>
          </p:cNvPr>
          <p:cNvSpPr/>
          <p:nvPr/>
        </p:nvSpPr>
        <p:spPr>
          <a:xfrm>
            <a:off x="6760030" y="2682241"/>
            <a:ext cx="783771" cy="7750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实现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731800F-7756-7940-A3B7-5A60DFAC4126}"/>
              </a:ext>
            </a:extLst>
          </p:cNvPr>
          <p:cNvSpPr/>
          <p:nvPr/>
        </p:nvSpPr>
        <p:spPr>
          <a:xfrm>
            <a:off x="5312230" y="2682241"/>
            <a:ext cx="783771" cy="7750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模型</a:t>
            </a:r>
          </a:p>
        </p:txBody>
      </p:sp>
      <p:sp>
        <p:nvSpPr>
          <p:cNvPr id="8" name="燕尾形箭头 7">
            <a:extLst>
              <a:ext uri="{FF2B5EF4-FFF2-40B4-BE49-F238E27FC236}">
                <a16:creationId xmlns:a16="http://schemas.microsoft.com/office/drawing/2014/main" id="{2BD90A0E-3239-C245-8FE8-77AA48FABEE0}"/>
              </a:ext>
            </a:extLst>
          </p:cNvPr>
          <p:cNvSpPr/>
          <p:nvPr/>
        </p:nvSpPr>
        <p:spPr>
          <a:xfrm>
            <a:off x="4678682" y="2891245"/>
            <a:ext cx="592183" cy="287383"/>
          </a:xfrm>
          <a:prstGeom prst="notched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燕尾形箭头 8">
            <a:extLst>
              <a:ext uri="{FF2B5EF4-FFF2-40B4-BE49-F238E27FC236}">
                <a16:creationId xmlns:a16="http://schemas.microsoft.com/office/drawing/2014/main" id="{D504E46D-0305-1944-849C-97981989308A}"/>
              </a:ext>
            </a:extLst>
          </p:cNvPr>
          <p:cNvSpPr/>
          <p:nvPr/>
        </p:nvSpPr>
        <p:spPr>
          <a:xfrm>
            <a:off x="6119950" y="2891245"/>
            <a:ext cx="592183" cy="287383"/>
          </a:xfrm>
          <a:prstGeom prst="notched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C910DF4-16C7-6C46-A1E8-1421AC80CF1A}"/>
              </a:ext>
            </a:extLst>
          </p:cNvPr>
          <p:cNvSpPr/>
          <p:nvPr/>
        </p:nvSpPr>
        <p:spPr>
          <a:xfrm>
            <a:off x="3781699" y="1432560"/>
            <a:ext cx="783771" cy="7750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业务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59E0A7A-4C50-754D-BB1E-F1327030E928}"/>
              </a:ext>
            </a:extLst>
          </p:cNvPr>
          <p:cNvSpPr/>
          <p:nvPr/>
        </p:nvSpPr>
        <p:spPr>
          <a:xfrm>
            <a:off x="6760029" y="1467396"/>
            <a:ext cx="783771" cy="7750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实现</a:t>
            </a:r>
          </a:p>
        </p:txBody>
      </p:sp>
      <p:sp>
        <p:nvSpPr>
          <p:cNvPr id="13" name="燕尾形箭头 12">
            <a:extLst>
              <a:ext uri="{FF2B5EF4-FFF2-40B4-BE49-F238E27FC236}">
                <a16:creationId xmlns:a16="http://schemas.microsoft.com/office/drawing/2014/main" id="{4E767E42-1C68-4A40-B358-F70D5924D651}"/>
              </a:ext>
            </a:extLst>
          </p:cNvPr>
          <p:cNvSpPr/>
          <p:nvPr/>
        </p:nvSpPr>
        <p:spPr>
          <a:xfrm>
            <a:off x="4992189" y="1711235"/>
            <a:ext cx="1341121" cy="287383"/>
          </a:xfrm>
          <a:prstGeom prst="notched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98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80</Words>
  <Application>Microsoft Macintosh PowerPoint</Application>
  <PresentationFormat>宽屏</PresentationFormat>
  <Paragraphs>38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易影 Yi</dc:creator>
  <cp:lastModifiedBy>易影 Yi</cp:lastModifiedBy>
  <cp:revision>21</cp:revision>
  <dcterms:created xsi:type="dcterms:W3CDTF">2020-04-19T03:00:28Z</dcterms:created>
  <dcterms:modified xsi:type="dcterms:W3CDTF">2020-04-19T08:34:34Z</dcterms:modified>
</cp:coreProperties>
</file>