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59A92-93EC-C140-8115-0B9D850E7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066276-28DC-5D43-B811-858CD33D4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7FC07-F573-3649-BFDA-89901A8F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F034E-213D-AA46-96B0-DAF9C887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07CD-0E4C-394A-B756-0D965369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9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638EE-F221-4F48-8FCF-4F7E528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322FE0-E674-D040-9387-4AC1454D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EBB1E-C3CC-9B4C-A6A4-3800F44F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C445A-A42B-9A47-A89A-154D7741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83A06-2588-F04C-BBE3-5876A194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0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C2FBD0-0259-0D4E-B039-EFBA7E09F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F1BD7-3859-F54A-9B6E-A24CD58ED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2FD51-31B5-B644-807D-C2A8900F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5DEAA-A05E-C748-A2BF-51C42CAC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4EF36-45F6-6343-B417-63E57897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3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CA906-9CA4-9B42-86CF-C766D5F5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2F69D-8CAC-6E4C-82FC-12CF632A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D2ED8-2023-6B46-94FB-DD8CEF50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E88C2-CCD9-CF4E-B364-E08A26CA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CC15C-F15D-3142-88DA-E3969796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480F1-9961-0248-8997-26898E06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C298E-8469-B64F-8F78-C1DB8B7C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D4A08-9827-8647-9DED-FCAD78CA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E6B8A-F811-1840-A889-6DADF13A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BF190-BA47-CD48-A7F2-1CF0E4F8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7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A6FE-3E1A-654E-A751-A66953B1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F6D20-1D0B-BD41-A5EF-DE0E20CF2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726F16-3ACD-C842-B029-CD613A8E2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A1215-8EB0-0A48-A603-2A80BF1E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F04C8-6364-6D49-9CAF-82762724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8F09C-3624-164B-AF10-C74D6822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49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655C2-E7C4-5B49-9653-8C8A3502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CF8D8-A226-8B4F-8A28-9AFCFB12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7F125-90DB-C048-937B-F9E9CAFD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B9317-C47D-E74A-A4C8-610247146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2A64EA-8308-EB46-8F75-4597F3AF4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D4D041-949F-F646-82FF-99EA203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2F8632-298D-974E-A686-2FF6CDCA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026D5-E323-9542-9AA6-7B4A98DD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9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3CF8-1A65-7E4F-A23E-ED27565A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9D3C74-882C-7A4B-8E64-D037FA38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A02CC-570E-BA4C-994E-E32A5E7A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4D2DC-5542-0F41-985D-5C1EF563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44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607E0E-6E77-6E48-A7CF-265976BC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43217-8F68-C74C-AEA9-17A2EF83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B6711-8361-2148-9E0A-58C96425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36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20BE-83EF-BA4E-A5F5-786BDA9B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47615-5142-1E48-BF38-A248AC18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4C37F-D31E-6E45-AB91-9816EE84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C90D1-916C-E249-AAE9-1649774A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73301-0BA8-E547-A99F-5D2A1F83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D0CCE-2AFE-2240-9B15-09875744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5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7EE1A-E0AF-3541-90BC-2E366812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B8BB6-1CD5-4A48-A726-BC6F7A939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FDA1D-34E4-1E40-A922-1CEE57C26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B69B2-DD0A-A44B-B148-4DA8EBCD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13618-F85D-A44A-98BE-69A5CD69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8AF23-7674-3148-99AF-BCB2D05F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2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D0C65A-022C-E64C-81F5-F5E21BD4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0402A-F021-F24C-B7D6-E28BEC17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1295E-3794-8346-8299-732F316CD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C08B-C940-EB42-BBC4-2B6F3C5696BD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C4B9D-D98A-7E49-A1DB-BCD73885D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E964C-505D-2240-958D-152ED713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101-91D6-3741-ABA2-4F051B304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C1CF2B6-BC8D-214C-AF97-668ED3EF0F5E}"/>
              </a:ext>
            </a:extLst>
          </p:cNvPr>
          <p:cNvSpPr/>
          <p:nvPr/>
        </p:nvSpPr>
        <p:spPr>
          <a:xfrm>
            <a:off x="2547259" y="3702763"/>
            <a:ext cx="6825342" cy="2246286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4DE10-13F9-AE45-9CD0-A1EB4B556B61}"/>
              </a:ext>
            </a:extLst>
          </p:cNvPr>
          <p:cNvSpPr/>
          <p:nvPr/>
        </p:nvSpPr>
        <p:spPr>
          <a:xfrm>
            <a:off x="2547259" y="1328057"/>
            <a:ext cx="6825343" cy="2285999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B77C1B-82E2-E54A-9BE2-9ED35CFC8FDC}"/>
              </a:ext>
            </a:extLst>
          </p:cNvPr>
          <p:cNvSpPr/>
          <p:nvPr/>
        </p:nvSpPr>
        <p:spPr>
          <a:xfrm>
            <a:off x="2741286" y="1785258"/>
            <a:ext cx="1152572" cy="167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甲方客户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AA91D0-F1F3-3F41-838A-22999EE2A746}"/>
              </a:ext>
            </a:extLst>
          </p:cNvPr>
          <p:cNvSpPr/>
          <p:nvPr/>
        </p:nvSpPr>
        <p:spPr>
          <a:xfrm>
            <a:off x="4497600" y="1834244"/>
            <a:ext cx="1152573" cy="1627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售</a:t>
            </a:r>
            <a:r>
              <a:rPr kumimoji="1"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前顾问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销售顾问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89D167-BE6F-DA4A-A687-497F89769AF6}"/>
              </a:ext>
            </a:extLst>
          </p:cNvPr>
          <p:cNvSpPr/>
          <p:nvPr/>
        </p:nvSpPr>
        <p:spPr>
          <a:xfrm>
            <a:off x="6270171" y="1834243"/>
            <a:ext cx="1152573" cy="167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项目团队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8BBF30-8DEC-C742-888A-5BBDC7ED605E}"/>
              </a:ext>
            </a:extLst>
          </p:cNvPr>
          <p:cNvSpPr/>
          <p:nvPr/>
        </p:nvSpPr>
        <p:spPr>
          <a:xfrm>
            <a:off x="8055429" y="1855045"/>
            <a:ext cx="1152573" cy="167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交付验收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回款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34FDD42D-A523-0041-9AEC-E239C71C36FC}"/>
              </a:ext>
            </a:extLst>
          </p:cNvPr>
          <p:cNvSpPr/>
          <p:nvPr/>
        </p:nvSpPr>
        <p:spPr>
          <a:xfrm>
            <a:off x="3921145" y="2522765"/>
            <a:ext cx="498456" cy="274862"/>
          </a:xfrm>
          <a:prstGeom prst="notch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5590A-3EAF-7C42-85C8-562F4EBCC68B}"/>
              </a:ext>
            </a:extLst>
          </p:cNvPr>
          <p:cNvSpPr txBox="1"/>
          <p:nvPr/>
        </p:nvSpPr>
        <p:spPr>
          <a:xfrm>
            <a:off x="359229" y="304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项目流程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993832-EBF7-DF42-BA9C-63399A64EAF1}"/>
              </a:ext>
            </a:extLst>
          </p:cNvPr>
          <p:cNvSpPr/>
          <p:nvPr/>
        </p:nvSpPr>
        <p:spPr>
          <a:xfrm>
            <a:off x="2741286" y="4142803"/>
            <a:ext cx="1152572" cy="167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产品需求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营销需求</a:t>
            </a:r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内部需求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9CE833-16DC-B94B-B065-BDFB385A2390}"/>
              </a:ext>
            </a:extLst>
          </p:cNvPr>
          <p:cNvSpPr/>
          <p:nvPr/>
        </p:nvSpPr>
        <p:spPr>
          <a:xfrm>
            <a:off x="4491671" y="4191788"/>
            <a:ext cx="1152573" cy="1627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产品经理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AEDC2E-2B9A-3642-9050-113797017530}"/>
              </a:ext>
            </a:extLst>
          </p:cNvPr>
          <p:cNvSpPr/>
          <p:nvPr/>
        </p:nvSpPr>
        <p:spPr>
          <a:xfrm>
            <a:off x="6270170" y="4167295"/>
            <a:ext cx="1152573" cy="167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项目团队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4E2FDD-A45E-7747-8CAA-1E71C2977F70}"/>
              </a:ext>
            </a:extLst>
          </p:cNvPr>
          <p:cNvSpPr/>
          <p:nvPr/>
        </p:nvSpPr>
        <p:spPr>
          <a:xfrm>
            <a:off x="8055429" y="4178964"/>
            <a:ext cx="1152573" cy="1676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上线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288A9121-CCA5-834B-8CC3-363EDC09D7E1}"/>
              </a:ext>
            </a:extLst>
          </p:cNvPr>
          <p:cNvSpPr/>
          <p:nvPr/>
        </p:nvSpPr>
        <p:spPr>
          <a:xfrm>
            <a:off x="3921145" y="4880310"/>
            <a:ext cx="498456" cy="274862"/>
          </a:xfrm>
          <a:prstGeom prst="notch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燕尾形箭头 23">
            <a:extLst>
              <a:ext uri="{FF2B5EF4-FFF2-40B4-BE49-F238E27FC236}">
                <a16:creationId xmlns:a16="http://schemas.microsoft.com/office/drawing/2014/main" id="{4D50C46A-E939-E443-965C-DAAF9034EC3D}"/>
              </a:ext>
            </a:extLst>
          </p:cNvPr>
          <p:cNvSpPr/>
          <p:nvPr/>
        </p:nvSpPr>
        <p:spPr>
          <a:xfrm>
            <a:off x="5671459" y="4892555"/>
            <a:ext cx="532085" cy="262617"/>
          </a:xfrm>
          <a:prstGeom prst="notch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燕尾形箭头 24">
            <a:extLst>
              <a:ext uri="{FF2B5EF4-FFF2-40B4-BE49-F238E27FC236}">
                <a16:creationId xmlns:a16="http://schemas.microsoft.com/office/drawing/2014/main" id="{DB752DCA-F014-354B-BB4C-295F272A400D}"/>
              </a:ext>
            </a:extLst>
          </p:cNvPr>
          <p:cNvSpPr/>
          <p:nvPr/>
        </p:nvSpPr>
        <p:spPr>
          <a:xfrm>
            <a:off x="7430644" y="4904801"/>
            <a:ext cx="581242" cy="250371"/>
          </a:xfrm>
          <a:prstGeom prst="notch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燕尾形箭头 26">
            <a:extLst>
              <a:ext uri="{FF2B5EF4-FFF2-40B4-BE49-F238E27FC236}">
                <a16:creationId xmlns:a16="http://schemas.microsoft.com/office/drawing/2014/main" id="{361018B1-E8E7-7346-8644-274951A2501C}"/>
              </a:ext>
            </a:extLst>
          </p:cNvPr>
          <p:cNvSpPr/>
          <p:nvPr/>
        </p:nvSpPr>
        <p:spPr>
          <a:xfrm>
            <a:off x="5705088" y="2510518"/>
            <a:ext cx="498456" cy="274862"/>
          </a:xfrm>
          <a:prstGeom prst="notch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燕尾形箭头 27">
            <a:extLst>
              <a:ext uri="{FF2B5EF4-FFF2-40B4-BE49-F238E27FC236}">
                <a16:creationId xmlns:a16="http://schemas.microsoft.com/office/drawing/2014/main" id="{13833EEA-8ADC-6242-83B5-6A94037E0BA8}"/>
              </a:ext>
            </a:extLst>
          </p:cNvPr>
          <p:cNvSpPr/>
          <p:nvPr/>
        </p:nvSpPr>
        <p:spPr>
          <a:xfrm>
            <a:off x="7513430" y="2510518"/>
            <a:ext cx="498456" cy="274862"/>
          </a:xfrm>
          <a:prstGeom prst="notched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6E1A7E-99AD-214D-B6B4-B7DA2BA67006}"/>
              </a:ext>
            </a:extLst>
          </p:cNvPr>
          <p:cNvSpPr txBox="1"/>
          <p:nvPr/>
        </p:nvSpPr>
        <p:spPr>
          <a:xfrm>
            <a:off x="5067957" y="1416764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传统软件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项目流程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A1B59F-7E7C-EF4A-835C-07525371AB77}"/>
              </a:ext>
            </a:extLst>
          </p:cNvPr>
          <p:cNvSpPr txBox="1"/>
          <p:nvPr/>
        </p:nvSpPr>
        <p:spPr>
          <a:xfrm>
            <a:off x="5036254" y="3774477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互联网软件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项目流程</a:t>
            </a:r>
          </a:p>
        </p:txBody>
      </p:sp>
    </p:spTree>
    <p:extLst>
      <p:ext uri="{BB962C8B-B14F-4D97-AF65-F5344CB8AC3E}">
        <p14:creationId xmlns:p14="http://schemas.microsoft.com/office/powerpoint/2010/main" val="414607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F3E2BE3-5D8F-CF49-AEFA-149A704483E5}"/>
              </a:ext>
            </a:extLst>
          </p:cNvPr>
          <p:cNvSpPr txBox="1"/>
          <p:nvPr/>
        </p:nvSpPr>
        <p:spPr>
          <a:xfrm>
            <a:off x="359229" y="304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项目人员</a:t>
            </a:r>
            <a:r>
              <a:rPr kumimoji="1" lang="en-US" altLang="zh-CN" dirty="0"/>
              <a:t>-</a:t>
            </a:r>
            <a:r>
              <a:rPr kumimoji="1" lang="zh-CN" altLang="en-US" dirty="0"/>
              <a:t>传统行业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5DA1438-948C-CB42-9DC1-52782B50D19C}"/>
              </a:ext>
            </a:extLst>
          </p:cNvPr>
          <p:cNvSpPr/>
          <p:nvPr/>
        </p:nvSpPr>
        <p:spPr>
          <a:xfrm>
            <a:off x="3624943" y="1861457"/>
            <a:ext cx="4027714" cy="2579914"/>
          </a:xfrm>
          <a:prstGeom prst="ellips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9CB0D2C-0D5F-1948-B381-FD48FB2C1EB4}"/>
              </a:ext>
            </a:extLst>
          </p:cNvPr>
          <p:cNvSpPr/>
          <p:nvPr/>
        </p:nvSpPr>
        <p:spPr>
          <a:xfrm>
            <a:off x="4561114" y="2277835"/>
            <a:ext cx="1023257" cy="424543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项目经理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A70B62-9F35-D341-9BA3-C20E3F6995F2}"/>
              </a:ext>
            </a:extLst>
          </p:cNvPr>
          <p:cNvSpPr/>
          <p:nvPr/>
        </p:nvSpPr>
        <p:spPr>
          <a:xfrm>
            <a:off x="5823857" y="2264229"/>
            <a:ext cx="1023257" cy="424543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技术经理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257B8B6-DAEE-E742-A28C-12BDFE34B716}"/>
              </a:ext>
            </a:extLst>
          </p:cNvPr>
          <p:cNvSpPr/>
          <p:nvPr/>
        </p:nvSpPr>
        <p:spPr>
          <a:xfrm>
            <a:off x="4049485" y="3004457"/>
            <a:ext cx="1023257" cy="424543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分析师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2D1B9D-061A-3D40-9DD6-E967841362FA}"/>
              </a:ext>
            </a:extLst>
          </p:cNvPr>
          <p:cNvSpPr/>
          <p:nvPr/>
        </p:nvSpPr>
        <p:spPr>
          <a:xfrm>
            <a:off x="6096000" y="2960913"/>
            <a:ext cx="1023257" cy="424543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6BCEA7C-35D8-B24E-9E76-5ED2DB494BB0}"/>
              </a:ext>
            </a:extLst>
          </p:cNvPr>
          <p:cNvSpPr/>
          <p:nvPr/>
        </p:nvSpPr>
        <p:spPr>
          <a:xfrm>
            <a:off x="4506683" y="3663036"/>
            <a:ext cx="1023257" cy="424543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D124EED-A218-C643-8936-BDEFC5C94ECE}"/>
              </a:ext>
            </a:extLst>
          </p:cNvPr>
          <p:cNvSpPr/>
          <p:nvPr/>
        </p:nvSpPr>
        <p:spPr>
          <a:xfrm>
            <a:off x="5823856" y="3657597"/>
            <a:ext cx="1023257" cy="424543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</a:p>
        </p:txBody>
      </p:sp>
    </p:spTree>
    <p:extLst>
      <p:ext uri="{BB962C8B-B14F-4D97-AF65-F5344CB8AC3E}">
        <p14:creationId xmlns:p14="http://schemas.microsoft.com/office/powerpoint/2010/main" val="191714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F3E2BE3-5D8F-CF49-AEFA-149A704483E5}"/>
              </a:ext>
            </a:extLst>
          </p:cNvPr>
          <p:cNvSpPr txBox="1"/>
          <p:nvPr/>
        </p:nvSpPr>
        <p:spPr>
          <a:xfrm>
            <a:off x="359229" y="3048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项目组与公司组织的关系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D37447-DCE2-DE49-A560-54C02073674C}"/>
              </a:ext>
            </a:extLst>
          </p:cNvPr>
          <p:cNvSpPr/>
          <p:nvPr/>
        </p:nvSpPr>
        <p:spPr>
          <a:xfrm>
            <a:off x="1850571" y="3646714"/>
            <a:ext cx="3385458" cy="140425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457719-F637-D14A-946E-FCB957C27B7C}"/>
              </a:ext>
            </a:extLst>
          </p:cNvPr>
          <p:cNvSpPr/>
          <p:nvPr/>
        </p:nvSpPr>
        <p:spPr>
          <a:xfrm>
            <a:off x="1850571" y="2024743"/>
            <a:ext cx="3385458" cy="140425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462F98-4E47-9A45-AD48-E48CA2B5C11B}"/>
              </a:ext>
            </a:extLst>
          </p:cNvPr>
          <p:cNvSpPr/>
          <p:nvPr/>
        </p:nvSpPr>
        <p:spPr>
          <a:xfrm>
            <a:off x="2002971" y="3799115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8248B4-498A-7F46-BA5A-B925FDEA976D}"/>
              </a:ext>
            </a:extLst>
          </p:cNvPr>
          <p:cNvSpPr/>
          <p:nvPr/>
        </p:nvSpPr>
        <p:spPr>
          <a:xfrm>
            <a:off x="3162300" y="3799115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A6C971-BC92-DF47-9685-0AA148CB9B45}"/>
              </a:ext>
            </a:extLst>
          </p:cNvPr>
          <p:cNvSpPr/>
          <p:nvPr/>
        </p:nvSpPr>
        <p:spPr>
          <a:xfrm>
            <a:off x="4161063" y="3799115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121CE8-B2BC-214B-ADE9-F38AB245AECB}"/>
              </a:ext>
            </a:extLst>
          </p:cNvPr>
          <p:cNvSpPr/>
          <p:nvPr/>
        </p:nvSpPr>
        <p:spPr>
          <a:xfrm>
            <a:off x="2002970" y="4397829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销售部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656E89-AF6D-0848-BA9B-C6472DB5524E}"/>
              </a:ext>
            </a:extLst>
          </p:cNvPr>
          <p:cNvSpPr/>
          <p:nvPr/>
        </p:nvSpPr>
        <p:spPr>
          <a:xfrm>
            <a:off x="3162299" y="4397829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F7D747-7C91-024A-BCB3-6FCD7CC66C80}"/>
              </a:ext>
            </a:extLst>
          </p:cNvPr>
          <p:cNvSpPr/>
          <p:nvPr/>
        </p:nvSpPr>
        <p:spPr>
          <a:xfrm>
            <a:off x="4166504" y="4425043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FDFC46-0FED-1C41-B64E-24FF36BDC79B}"/>
              </a:ext>
            </a:extLst>
          </p:cNvPr>
          <p:cNvSpPr/>
          <p:nvPr/>
        </p:nvSpPr>
        <p:spPr>
          <a:xfrm>
            <a:off x="5845628" y="1502227"/>
            <a:ext cx="1273629" cy="411480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F0E22A-9E79-2246-81F3-B16257C0AF9E}"/>
              </a:ext>
            </a:extLst>
          </p:cNvPr>
          <p:cNvSpPr/>
          <p:nvPr/>
        </p:nvSpPr>
        <p:spPr>
          <a:xfrm>
            <a:off x="5998027" y="1826080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B90B2D-29DF-2E4F-A673-46C7952E57DB}"/>
              </a:ext>
            </a:extLst>
          </p:cNvPr>
          <p:cNvSpPr/>
          <p:nvPr/>
        </p:nvSpPr>
        <p:spPr>
          <a:xfrm>
            <a:off x="5998027" y="2530932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QA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endParaRPr kumimoji="1"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FFB547-7598-5141-9BA1-731ACA0683AE}"/>
              </a:ext>
            </a:extLst>
          </p:cNvPr>
          <p:cNvSpPr/>
          <p:nvPr/>
        </p:nvSpPr>
        <p:spPr>
          <a:xfrm>
            <a:off x="6025241" y="3151417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DAC906-E394-9247-BE2F-DA212FCF652B}"/>
              </a:ext>
            </a:extLst>
          </p:cNvPr>
          <p:cNvSpPr/>
          <p:nvPr/>
        </p:nvSpPr>
        <p:spPr>
          <a:xfrm>
            <a:off x="6025241" y="3799115"/>
            <a:ext cx="914399" cy="35378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8151F1-2848-774F-8DBA-B9D9B303A271}"/>
              </a:ext>
            </a:extLst>
          </p:cNvPr>
          <p:cNvSpPr/>
          <p:nvPr/>
        </p:nvSpPr>
        <p:spPr>
          <a:xfrm>
            <a:off x="7298870" y="3581407"/>
            <a:ext cx="3554187" cy="77832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AAB2A3-9508-DF48-A2DB-BEF736D1F6C9}"/>
              </a:ext>
            </a:extLst>
          </p:cNvPr>
          <p:cNvSpPr/>
          <p:nvPr/>
        </p:nvSpPr>
        <p:spPr>
          <a:xfrm>
            <a:off x="7489370" y="3799115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中台组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64E9AA-8E6E-7946-BBBA-886415AF75FE}"/>
              </a:ext>
            </a:extLst>
          </p:cNvPr>
          <p:cNvSpPr/>
          <p:nvPr/>
        </p:nvSpPr>
        <p:spPr>
          <a:xfrm>
            <a:off x="6025241" y="4370622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0E63D24-4AC9-C944-A258-650468D78916}"/>
              </a:ext>
            </a:extLst>
          </p:cNvPr>
          <p:cNvSpPr/>
          <p:nvPr/>
        </p:nvSpPr>
        <p:spPr>
          <a:xfrm>
            <a:off x="6025241" y="4942129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运维组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51D11E-A690-564D-8C6F-1B9BCEC1A627}"/>
              </a:ext>
            </a:extLst>
          </p:cNvPr>
          <p:cNvSpPr/>
          <p:nvPr/>
        </p:nvSpPr>
        <p:spPr>
          <a:xfrm>
            <a:off x="8618763" y="3799115"/>
            <a:ext cx="914399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</a:t>
            </a:r>
            <a:r>
              <a: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80077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84</Words>
  <Application>Microsoft Macintosh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易影 Yi</dc:creator>
  <cp:lastModifiedBy>易影 Yi</cp:lastModifiedBy>
  <cp:revision>20</cp:revision>
  <dcterms:created xsi:type="dcterms:W3CDTF">2020-03-22T16:01:47Z</dcterms:created>
  <dcterms:modified xsi:type="dcterms:W3CDTF">2020-04-05T17:00:05Z</dcterms:modified>
</cp:coreProperties>
</file>