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gel" initials="E" lastIdx="1" clrIdx="0">
    <p:extLst>
      <p:ext uri="{19B8F6BF-5375-455C-9EA6-DF929625EA0E}">
        <p15:presenceInfo xmlns:p15="http://schemas.microsoft.com/office/powerpoint/2012/main" userId="En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87DD5-A0A6-49BB-83CF-9620206F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F8C37-77EA-401B-9D65-4F02A962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06388-8A08-440A-88F2-2728DBE8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13082-2737-408C-A05D-3EDC4F5E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73A36-95CC-44BF-9E47-3061DB9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0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C67B4-680E-49EC-8CEF-2123ACD1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B3610D-BB6C-419D-B513-BCB8E8D6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2A96D-62A6-4088-BBDE-DF3E6998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52376-8C49-4E8A-88D6-1AD3772D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F25CB-E370-42B5-8B08-5EFAB3E6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98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1C549-5DAA-4C9C-8979-8E6AE0AD0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ACD9FB-D728-4ED5-AC22-F1258430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C912D-4A05-4017-8526-FE41360E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D3B8F-9F93-413E-8251-22D718F9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D25D4-3433-4E76-9D38-08D816CE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614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C7248-3CCF-4187-9B0C-9C9672E9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B517D-D101-4FF3-90DE-35C0054B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6C383-F2F9-47AD-9C41-12E52DAE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21388-7AFF-409D-A1C4-CD932207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9161C-B602-4409-B1FA-0056B33D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26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EA76-8197-4B1A-A058-F8C1567B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3F8D24-E8D4-4FC1-A703-CC88B2D7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A662E-75A2-439B-B533-4C35CA4E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AAA9F-9A38-41EE-B4F4-B6CBCD46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9563F1-CC35-415A-ADAF-302347D2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32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F0FD-44F6-480E-8D7B-11CF3770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65713-A95E-4380-AE1E-D82C37BED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2EF29-85B1-4128-867C-9E3CCDB1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B93D4-3B77-41D1-B854-298305E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22FBEA-26F4-426D-BB13-6C1DEC6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D47F7E-A746-40FA-A8D4-15DD3519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13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98FD-6C2E-4A8B-9B60-BBFD2D9A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6DD10-CE3D-4005-968E-F94710BF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59E716-8DDE-4A72-BC18-7406D447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09B114-26CD-4214-AB5F-C93869C4A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D20BD6-5512-48AF-8B5E-73C51B06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A5E8A0-71B4-4AA1-8928-33D204E3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BB9F00-A8FB-4FCE-ADE7-0C5B2D45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8D237C-B537-463C-8372-35C50A94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0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152E1-0C4A-4166-A54F-5D1DE068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82B49F-5DF2-4A82-8740-4C490135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D9FC89-C769-42E7-B731-4DDD372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901A4-85B9-4436-9561-B6E0082D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0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7F0C6C-1C37-42D7-8DF9-3680EE9D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C0CCD8-8922-4EEB-8862-A66A14C6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9374C9-5664-4ED0-8A9A-FB755B3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30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B915-CFAF-43F6-9E5C-5F832EDD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F0C69-5D7F-4707-A96D-30C72579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DE3752-24EC-47ED-A3D3-CB116CB4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199FF4-4DA5-4227-B74C-5E70EEA2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76FAD1-2011-483A-AAA6-0AB1887B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7EEB1-2725-4C19-98CB-22368EA7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85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651F-E56A-4DC8-ACD9-C2FD112D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CCCB4-40E8-4FDD-84E6-FEDADEC4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C733E1-A8E1-4137-BA7D-C5E3C4C8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4A6D5-2DC8-4A94-92B5-675F22A5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46C39-5EB6-4645-8414-14F8D36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055E56-7F79-47B5-86E9-22A818BB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43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9CFD7-6F11-40A7-9460-54EE2A8A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738628-743C-407A-A338-0D1AF6EF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2DF8B-C842-4163-B563-C0F8E554B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999F-2D65-4ACE-B902-CC0A2A8F1A2A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81471-D51C-42FC-B010-72C39FF7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2F752-55A4-4CCD-B06B-BBBA2451E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8FEF-AF7E-439E-AB93-D21ADB91BC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0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DC84-0031-4CB2-8176-F1374896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 Operativos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DB64BC-223F-4388-8629-1E6542BB8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Docente: Boris González</a:t>
            </a:r>
          </a:p>
        </p:txBody>
      </p:sp>
    </p:spTree>
    <p:extLst>
      <p:ext uri="{BB962C8B-B14F-4D97-AF65-F5344CB8AC3E}">
        <p14:creationId xmlns:p14="http://schemas.microsoft.com/office/powerpoint/2010/main" val="24838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8D36-6B7E-448C-B3E1-CB262F0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D119C-2829-4B4E-9AED-1D66C655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Aplicar el proceso de actualización de software de sistemas, según requerimientos de la organización. </a:t>
            </a:r>
          </a:p>
        </p:txBody>
      </p:sp>
    </p:spTree>
    <p:extLst>
      <p:ext uri="{BB962C8B-B14F-4D97-AF65-F5344CB8AC3E}">
        <p14:creationId xmlns:p14="http://schemas.microsoft.com/office/powerpoint/2010/main" val="4785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E25C3-FB52-44A0-8F15-980BD57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a Desarrollar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4704B-A749-4BBF-9482-0E92A01A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Estudiante instalara y presentara para la próxima clase en </a:t>
            </a:r>
            <a:r>
              <a:rPr lang="es-CL" dirty="0" err="1"/>
              <a:t>lab</a:t>
            </a:r>
            <a:r>
              <a:rPr lang="es-CL" dirty="0"/>
              <a:t>. un servidor, el cual debe de cumplir con las siguientes condiciones</a:t>
            </a:r>
          </a:p>
          <a:p>
            <a:pPr lvl="1"/>
            <a:r>
              <a:rPr lang="es-CL" dirty="0"/>
              <a:t>Servidor Dns</a:t>
            </a:r>
          </a:p>
          <a:p>
            <a:pPr lvl="1"/>
            <a:r>
              <a:rPr lang="es-CL" dirty="0"/>
              <a:t>Active Directory</a:t>
            </a:r>
          </a:p>
          <a:p>
            <a:pPr lvl="1"/>
            <a:r>
              <a:rPr lang="es-CL" dirty="0"/>
              <a:t>Carpeta Contenedora para usuarios de la red</a:t>
            </a:r>
          </a:p>
          <a:p>
            <a:pPr lvl="1"/>
            <a:r>
              <a:rPr lang="es-CL" dirty="0"/>
              <a:t>4 dep creados</a:t>
            </a:r>
          </a:p>
          <a:p>
            <a:pPr lvl="1"/>
            <a:r>
              <a:rPr lang="es-CL" dirty="0"/>
              <a:t>En cada depto al menos 3 usuarios</a:t>
            </a:r>
          </a:p>
          <a:p>
            <a:pPr lvl="1"/>
            <a:r>
              <a:rPr lang="es-CL" dirty="0"/>
              <a:t>Crear carpeta compartida</a:t>
            </a:r>
          </a:p>
          <a:p>
            <a:pPr lvl="1"/>
            <a:r>
              <a:rPr lang="es-CL" dirty="0"/>
              <a:t>Crear políticas de </a:t>
            </a:r>
            <a:r>
              <a:rPr lang="es-CL" dirty="0" err="1"/>
              <a:t>administracion</a:t>
            </a:r>
            <a:endParaRPr lang="es-CL" dirty="0"/>
          </a:p>
          <a:p>
            <a:pPr lvl="2"/>
            <a:r>
              <a:rPr lang="es-CL" dirty="0"/>
              <a:t>Fondo de pantalla</a:t>
            </a:r>
          </a:p>
          <a:p>
            <a:pPr lvl="2"/>
            <a:r>
              <a:rPr lang="es-CL" dirty="0"/>
              <a:t>Bloqueo de al menos 2 programas</a:t>
            </a:r>
          </a:p>
          <a:p>
            <a:pPr lvl="2"/>
            <a:r>
              <a:rPr lang="es-CL" dirty="0"/>
              <a:t>Mensaje de inicio (saludo)</a:t>
            </a:r>
          </a:p>
          <a:p>
            <a:pPr lvl="2"/>
            <a:r>
              <a:rPr lang="es-CL" dirty="0"/>
              <a:t>Bloqueo acceso a panel de control</a:t>
            </a:r>
          </a:p>
        </p:txBody>
      </p:sp>
    </p:spTree>
    <p:extLst>
      <p:ext uri="{BB962C8B-B14F-4D97-AF65-F5344CB8AC3E}">
        <p14:creationId xmlns:p14="http://schemas.microsoft.com/office/powerpoint/2010/main" val="874035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Sistema Operativos</vt:lpstr>
      <vt:lpstr>Objetivo de la Clase</vt:lpstr>
      <vt:lpstr>Actividad a Desarrollar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Operativos</dc:title>
  <dc:creator>Engel</dc:creator>
  <cp:lastModifiedBy>Engel</cp:lastModifiedBy>
  <cp:revision>2</cp:revision>
  <dcterms:created xsi:type="dcterms:W3CDTF">2019-04-17T19:20:52Z</dcterms:created>
  <dcterms:modified xsi:type="dcterms:W3CDTF">2019-04-17T19:34:35Z</dcterms:modified>
</cp:coreProperties>
</file>