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9D132-3990-47A6-82DC-FA96454C4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566663-D930-4806-82B5-B0EC242FE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536815-D7DD-4BAD-9E6B-72712CD3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C84E-5F81-4599-B640-130F219562EF}" type="datetimeFigureOut">
              <a:rPr lang="es-CL" smtClean="0"/>
              <a:t>21-03-2019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09E1FD-F7BB-455A-88F6-848A7870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1361DF-F2E0-429A-A1A0-233604D5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9CFB-29A3-485C-B29A-D4AB8AFE14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511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1886A-A6B6-433D-B493-1CDB1379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8EF56D-DD94-4330-997F-208CE4129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BC2004-A9F9-4B0B-9982-651AB18D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C84E-5F81-4599-B640-130F219562EF}" type="datetimeFigureOut">
              <a:rPr lang="es-CL" smtClean="0"/>
              <a:t>21-03-2019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2E4A51-DF9C-4FB0-9A42-6BDF7795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5DD31B-ECC7-45C5-99EE-3CCE98E2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9CFB-29A3-485C-B29A-D4AB8AFE14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891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A3574C-B506-4DDF-9118-CEFFA1F62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BB96C1-ABF6-40AC-B2D8-276DA783F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2D5661-3C9A-48BC-98BE-7F28CD38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C84E-5F81-4599-B640-130F219562EF}" type="datetimeFigureOut">
              <a:rPr lang="es-CL" smtClean="0"/>
              <a:t>21-03-2019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93DDDF-C825-4155-A33A-E8403278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0D1980-25CC-424C-98CA-AB6B7784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9CFB-29A3-485C-B29A-D4AB8AFE14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239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FBFCA-CA67-48FA-BA1D-8831C075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0464A0-B8AE-4D81-9CFD-0ADDF34BE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EC9B4E-7933-4CDE-9EE1-89EA475A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C84E-5F81-4599-B640-130F219562EF}" type="datetimeFigureOut">
              <a:rPr lang="es-CL" smtClean="0"/>
              <a:t>21-03-2019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5FD80E-FA49-4B05-9242-FDBD49A4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A45702-369C-4A17-A350-DAD7AEF9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9CFB-29A3-485C-B29A-D4AB8AFE14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539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FCDCE-052C-4074-86D8-29141B82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67CA5-653D-4DEF-8C5B-B02555EAD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795AF4-C8DC-45B6-B4ED-B738DD81D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C84E-5F81-4599-B640-130F219562EF}" type="datetimeFigureOut">
              <a:rPr lang="es-CL" smtClean="0"/>
              <a:t>21-03-2019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A61EA1-E0DD-44FE-A551-D01039DB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6D0F5F-919C-4D39-A1E1-68BAD078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9CFB-29A3-485C-B29A-D4AB8AFE14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620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30336-DB51-4290-854B-B697E6DE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49E88-3E99-4F8E-A98E-0E265BE25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B3E94F-776F-4015-96B5-362B71FE9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B28618-945D-4388-AFE4-714DD311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C84E-5F81-4599-B640-130F219562EF}" type="datetimeFigureOut">
              <a:rPr lang="es-CL" smtClean="0"/>
              <a:t>21-03-2019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02B876-7A78-4411-8784-22151362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2CC975-463F-4C1D-9FA1-B984DF9B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9CFB-29A3-485C-B29A-D4AB8AFE14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721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722B4-F6B5-42D6-9FEC-006F95B0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D8B3B2-F86E-4C02-9A92-44664BDE1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E7A25C-EF0E-4038-8FF8-1832A3600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A0025A-0D7C-4815-994A-E83C3F78B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584051-D264-4B0A-BDC2-B8A05D827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392D81-AD85-4199-AFD5-94C7EFD6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C84E-5F81-4599-B640-130F219562EF}" type="datetimeFigureOut">
              <a:rPr lang="es-CL" smtClean="0"/>
              <a:t>21-03-2019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4B7EE52-C380-469C-90D5-7C4DA07B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CAED065-3926-4F1C-9936-B79729B6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9CFB-29A3-485C-B29A-D4AB8AFE14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171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680F6-E3B0-4E9E-A85F-24C81FFD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0C2819-3F6D-448D-B74B-0E3F9DBC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C84E-5F81-4599-B640-130F219562EF}" type="datetimeFigureOut">
              <a:rPr lang="es-CL" smtClean="0"/>
              <a:t>21-03-2019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6FF6F0-3199-4D4A-8428-5F5ED1F1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1305C8-BB99-4BDB-9275-7A755F2D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9CFB-29A3-485C-B29A-D4AB8AFE14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549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7713E3-EA4E-4932-9F8B-78458949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C84E-5F81-4599-B640-130F219562EF}" type="datetimeFigureOut">
              <a:rPr lang="es-CL" smtClean="0"/>
              <a:t>21-03-2019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13D6B4-1836-4412-90DA-9D34D17F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41225C-ED51-4146-9F6E-F2E55D42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9CFB-29A3-485C-B29A-D4AB8AFE14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453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22E7A-C5B8-4173-BA0F-8CF8F52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325FDE-3CFE-4BF1-9046-44C73284F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676F12-987E-44E7-8474-9634F447F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D57B4C-557C-4C40-B888-DD2A24C7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C84E-5F81-4599-B640-130F219562EF}" type="datetimeFigureOut">
              <a:rPr lang="es-CL" smtClean="0"/>
              <a:t>21-03-2019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B78735-99B5-49E0-92C9-7D34CF28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49F94B-5FBB-4307-8CAB-9D422D8B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9CFB-29A3-485C-B29A-D4AB8AFE14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814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B0534-E0A7-4089-A150-3EA01EC5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9B341E-FE65-4A92-8E20-E72C3FBEC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11F765-E5B1-46C9-86B2-1DE3C3120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178BBF-A5A6-411E-B195-C18CB63C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C84E-5F81-4599-B640-130F219562EF}" type="datetimeFigureOut">
              <a:rPr lang="es-CL" smtClean="0"/>
              <a:t>21-03-2019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E6A01A-3DCA-4CE6-8058-E5826C71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144413-E3D0-454E-BDC9-C7A5EA15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9CFB-29A3-485C-B29A-D4AB8AFE14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575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9F1143-84C3-42A8-92CA-029FA5A8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894CEC-B619-4ECD-8475-20029D215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D1197C-2CE2-4F87-80CB-D64094823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3C84E-5F81-4599-B640-130F219562EF}" type="datetimeFigureOut">
              <a:rPr lang="es-CL" smtClean="0"/>
              <a:t>21-03-2019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52EBBF-2EA6-4F6A-8801-ACCA3A149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C82083-68B3-459B-899E-EA0AA84BE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79CFB-29A3-485C-B29A-D4AB8AFE14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791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96D45-8244-47A7-9AA1-D98BD8451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Sistema Operativos Clase 2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9D3087-9791-470D-B92B-B3EA14CA3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Docente: Boris González</a:t>
            </a:r>
          </a:p>
        </p:txBody>
      </p:sp>
    </p:spTree>
    <p:extLst>
      <p:ext uri="{BB962C8B-B14F-4D97-AF65-F5344CB8AC3E}">
        <p14:creationId xmlns:p14="http://schemas.microsoft.com/office/powerpoint/2010/main" val="324072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7B3DE-8528-4C74-A1B1-53CC6EA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Actividad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9A5973-DD57-43AB-A819-552E43D8F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Instala Virtualmente los siguientes Sistemas Operativos</a:t>
            </a:r>
          </a:p>
          <a:p>
            <a:pPr lvl="1"/>
            <a:r>
              <a:rPr lang="es-CL" dirty="0"/>
              <a:t>Windows 95</a:t>
            </a:r>
          </a:p>
          <a:p>
            <a:pPr lvl="1"/>
            <a:endParaRPr lang="es-CL" dirty="0"/>
          </a:p>
          <a:p>
            <a:pPr lvl="1"/>
            <a:r>
              <a:rPr lang="es-CL" dirty="0"/>
              <a:t>Windows 98</a:t>
            </a:r>
          </a:p>
          <a:p>
            <a:pPr lvl="1"/>
            <a:endParaRPr lang="es-CL" dirty="0"/>
          </a:p>
          <a:p>
            <a:pPr lvl="1"/>
            <a:r>
              <a:rPr lang="es-CL" dirty="0"/>
              <a:t>Windows </a:t>
            </a:r>
            <a:r>
              <a:rPr lang="es-CL" dirty="0" err="1"/>
              <a:t>Xp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5383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3B44C-8B4D-494D-83A0-FD70E16D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Actividad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95E84-4131-4155-ADB2-45E55788D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Monitorea el comportamiento del funcionamiento de los procesos en el Sistema Operativos, registrando según procedimientos y estándares de la organización. </a:t>
            </a:r>
          </a:p>
          <a:p>
            <a:r>
              <a:rPr lang="es-CL" dirty="0"/>
              <a:t>De los Sistemas Operativos ya instalados (95, 98, </a:t>
            </a:r>
            <a:r>
              <a:rPr lang="es-CL" dirty="0" err="1"/>
              <a:t>Xp</a:t>
            </a:r>
            <a:r>
              <a:rPr lang="es-CL" dirty="0"/>
              <a:t>) ¿Que herramientas reemplazan las alertas de sistema vistas el día de ayer en clases?</a:t>
            </a:r>
          </a:p>
          <a:p>
            <a:pPr lvl="1"/>
            <a:r>
              <a:rPr lang="es-CL" dirty="0"/>
              <a:t>Nómbrelas y muéstrelas (imp pantalla)</a:t>
            </a:r>
          </a:p>
          <a:p>
            <a:pPr lvl="1"/>
            <a:r>
              <a:rPr lang="es-CL" dirty="0"/>
              <a:t>Desarrolle en Word</a:t>
            </a:r>
          </a:p>
          <a:p>
            <a:pPr lvl="1"/>
            <a:r>
              <a:rPr lang="es-CL" dirty="0"/>
              <a:t>Máximo 2 personas</a:t>
            </a:r>
          </a:p>
        </p:txBody>
      </p:sp>
    </p:spTree>
    <p:extLst>
      <p:ext uri="{BB962C8B-B14F-4D97-AF65-F5344CB8AC3E}">
        <p14:creationId xmlns:p14="http://schemas.microsoft.com/office/powerpoint/2010/main" val="2430540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88</Words>
  <Application>Microsoft Office PowerPoint</Application>
  <PresentationFormat>Panorámica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Sistema Operativos Clase 2 </vt:lpstr>
      <vt:lpstr>Actividad 1</vt:lpstr>
      <vt:lpstr>Actividad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Operativos Clase 2 </dc:title>
  <dc:creator>Engel</dc:creator>
  <cp:lastModifiedBy>Engel</cp:lastModifiedBy>
  <cp:revision>2</cp:revision>
  <dcterms:created xsi:type="dcterms:W3CDTF">2019-03-21T16:09:37Z</dcterms:created>
  <dcterms:modified xsi:type="dcterms:W3CDTF">2019-03-21T19:56:19Z</dcterms:modified>
</cp:coreProperties>
</file>