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35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672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77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350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2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96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106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9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01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25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483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4480-93CE-451C-A0C6-4FF31B16B9C5}" type="datetimeFigureOut">
              <a:rPr lang="es-CL" smtClean="0"/>
              <a:t>24-04-2019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E407-FF00-41B0-A7E8-FAE2A600B12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4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portedi.uc.cl/2012/03/como-crear-o-eliminar-particiones-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Docente: Boris González</a:t>
            </a:r>
          </a:p>
        </p:txBody>
      </p:sp>
    </p:spTree>
    <p:extLst>
      <p:ext uri="{BB962C8B-B14F-4D97-AF65-F5344CB8AC3E}">
        <p14:creationId xmlns:p14="http://schemas.microsoft.com/office/powerpoint/2010/main" val="204059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algn="just"/>
            <a:r>
              <a:rPr lang="es-CL" dirty="0"/>
              <a:t>Los discos dinámicos tienen características y funcionalidades que no pueden ser utilizadas con los discos básicos. </a:t>
            </a:r>
          </a:p>
          <a:p>
            <a:pPr algn="just"/>
            <a:r>
              <a:rPr lang="es-CL" dirty="0"/>
              <a:t>Si con los discos básicos hablábamos de particiones y unidades lógicas, en los discos dinámicos tenemos que hablar de volúmenes dinámicos. </a:t>
            </a:r>
          </a:p>
          <a:p>
            <a:pPr algn="just"/>
            <a:r>
              <a:rPr lang="es-CL" dirty="0"/>
              <a:t>Este tipo de volúmenes pueden ser de cinco tipos: simples, distribuidos, seccionados, reflejados y RAID-5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04828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i="1" u="sng" dirty="0"/>
              <a:t>Volumen reflejado</a:t>
            </a:r>
            <a:r>
              <a:rPr lang="es-CL" dirty="0"/>
              <a:t>: Los volúmenes reflejados usan dos copias llamadas espejo, aunque aparecen como una única entidad. Cuando se escribe cualquier dato en el volumen reflejado, inmediatamente se reproduce en las copias espejo.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7251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s-CL" i="1" u="sng" dirty="0"/>
              <a:t>Volumen distribuido</a:t>
            </a:r>
            <a:r>
              <a:rPr lang="es-CL" dirty="0"/>
              <a:t>: Es una forma de repartir el espacio no asignado en un sistema con varios discos en una única unidad lógica, lo cual permite utilizar más eficientemente el espacio disponible y las letras de unidad, este tipo de volumen no puede ser reflejado y no es tolerante a errores, aunque permite extender su tamaño a otras unidades disponibles. 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85830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CL" i="1" u="sng" dirty="0"/>
              <a:t>Volumen simple:</a:t>
            </a:r>
            <a:r>
              <a:rPr lang="es-CL" dirty="0"/>
              <a:t> Si utilizamos un solo disco para repartir el espacio no asignado, entonces llamaremos al volumen simple. Este tipo de volumen permite ser reflejado, aunque no es tolerante a errores.</a:t>
            </a:r>
            <a:endParaRPr lang="es-CL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3559739"/>
            <a:ext cx="3861083" cy="31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6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CL" i="1" u="sng" dirty="0"/>
              <a:t>Volumen seccionado:</a:t>
            </a:r>
            <a:r>
              <a:rPr lang="es-CL" dirty="0"/>
              <a:t> Podríamos decir que es una variante del volumen distribuido, ya que también utiliza el espacio de varios discos y los convierte en una única unidad lógica. Este tipo de volumen utiliza un tipo especial de formato para escribir en el disco y tiene más rendimiento que el volumen distribuido. 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3056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s-CL" i="1" u="sng" dirty="0"/>
              <a:t>Volumen RAID – 5:</a:t>
            </a:r>
            <a:r>
              <a:rPr lang="es-CL" dirty="0"/>
              <a:t> </a:t>
            </a:r>
          </a:p>
          <a:p>
            <a:pPr lvl="1" algn="just"/>
            <a:r>
              <a:rPr lang="es-CL" dirty="0"/>
              <a:t>Este tipo de volumen es tolerante a errores, y se caracteriza por tener sus datos distribuidos en tres o más discos físicos. </a:t>
            </a:r>
          </a:p>
          <a:p>
            <a:pPr lvl="1" algn="just"/>
            <a:r>
              <a:rPr lang="es-CL" dirty="0"/>
              <a:t>Al contrario que el RAID-0, se pueden recuperar los datos, en caso de que uno de los discos falle. </a:t>
            </a:r>
          </a:p>
          <a:p>
            <a:pPr lvl="1" algn="just"/>
            <a:r>
              <a:rPr lang="es-CL" dirty="0"/>
              <a:t>Este tipo de volumen puede ser también implementado mediante soluciones hardware, con la ventaja de que la implementación hardware ofrece un mayor rendimiento que la implementación del RAID-5 mediante software, ya que éste último sobrecarga el procesador.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82874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r>
              <a:rPr lang="es-CL" b="1" dirty="0"/>
              <a:t>¿Cuándo utilizar cada uno?</a:t>
            </a:r>
          </a:p>
          <a:p>
            <a:pPr algn="just"/>
            <a:r>
              <a:rPr lang="es-CL" dirty="0"/>
              <a:t>Es una decisión personal, y que dependerá de nuestras circunstancias. Si tenemos una máquina con varios sistemas operativos deberemos tener en cuenta que si creamos un volumen espejado es probable que no podamos iniciar Windows. 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53309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r>
              <a:rPr lang="es-CL" b="1" dirty="0"/>
              <a:t>¿Cuándo utilizar cada uno?</a:t>
            </a:r>
          </a:p>
          <a:p>
            <a:pPr algn="just"/>
            <a:r>
              <a:rPr lang="es-CL" dirty="0"/>
              <a:t>Asimismo, cualquier sistema operativo que no soporte discos dinámicos no podrá tampoco ser utilizado, si convertimos nuestro disco duro básico en dinámico. 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88274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r>
              <a:rPr lang="es-CL" b="1" dirty="0"/>
              <a:t>¿Cuándo utilizar cada uno?</a:t>
            </a:r>
          </a:p>
          <a:p>
            <a:pPr algn="just"/>
            <a:r>
              <a:rPr lang="es-CL" dirty="0"/>
              <a:t>Otra precaución a tener en cuenta antes de realizar una conversión de este tipo es que, aunque un disco duro básico puede ser convertido a dinámico la conversión de </a:t>
            </a:r>
            <a:r>
              <a:rPr lang="es-CL" dirty="0" err="1"/>
              <a:t>dinamico</a:t>
            </a:r>
            <a:r>
              <a:rPr lang="es-CL" dirty="0"/>
              <a:t> a </a:t>
            </a:r>
            <a:r>
              <a:rPr lang="es-CL" dirty="0" err="1"/>
              <a:t>basico</a:t>
            </a:r>
            <a:r>
              <a:rPr lang="es-CL" dirty="0"/>
              <a:t>, no es factible sin pérdida de datos. </a:t>
            </a:r>
          </a:p>
          <a:p>
            <a:pPr algn="just"/>
            <a:r>
              <a:rPr lang="es-CL" dirty="0"/>
              <a:t>Es decir, que para llevarla a cabo es necesario eliminar todos los volúmenes dinámicos (con la consiguiente pérdida de datos). Tampoco es posible utilizar discos dinámicos en medios extraíbles.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09860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Implementación de RAID 1 y RAID 5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https://www.youtube.com/watch?v=JxdrhD-pA7g</a:t>
            </a:r>
          </a:p>
        </p:txBody>
      </p:sp>
    </p:spTree>
    <p:extLst>
      <p:ext uri="{BB962C8B-B14F-4D97-AF65-F5344CB8AC3E}">
        <p14:creationId xmlns:p14="http://schemas.microsoft.com/office/powerpoint/2010/main" val="22569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de la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Aplicar los conceptos fundamentales asociados al sistema de archivos para los sistemas operativos 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704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Temas de la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="1" dirty="0"/>
              <a:t>Administración de Discos Extender un Volumen</a:t>
            </a:r>
            <a:endParaRPr lang="es-CL" dirty="0"/>
          </a:p>
          <a:p>
            <a:pPr lvl="0"/>
            <a:r>
              <a:rPr lang="es-ES" b="1" dirty="0"/>
              <a:t>Qué es RAID?  </a:t>
            </a:r>
            <a:endParaRPr lang="es-CL" dirty="0"/>
          </a:p>
          <a:p>
            <a:pPr lvl="0"/>
            <a:r>
              <a:rPr lang="es-ES" b="1" dirty="0"/>
              <a:t>Implementación de RAID 1 y RAID 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01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extender un volumen?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Extender un volumen es generar una partición en caliente sobre el disco duro que se esta usando actualmente</a:t>
            </a:r>
          </a:p>
          <a:p>
            <a:pPr algn="just"/>
            <a:endParaRPr lang="es-CL" dirty="0"/>
          </a:p>
          <a:p>
            <a:pPr lvl="1" algn="just"/>
            <a:r>
              <a:rPr lang="es-CL" dirty="0">
                <a:hlinkClick r:id="rId2"/>
              </a:rPr>
              <a:t>http://soportedi.uc.cl/2012/03/como-crear-o-eliminar-particiones-en.html</a:t>
            </a:r>
            <a:endParaRPr lang="es-CL" dirty="0"/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641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Qué es RAID? 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cap="all" dirty="0"/>
              <a:t>DISCOS BÁSICOS Y DISCOS DINÁMICOS</a:t>
            </a:r>
          </a:p>
          <a:p>
            <a:r>
              <a:rPr lang="es-CL" cap="all" dirty="0"/>
              <a:t>Discos Básicos</a:t>
            </a:r>
          </a:p>
          <a:p>
            <a:pPr lvl="1" algn="just"/>
            <a:r>
              <a:rPr lang="es-CL" dirty="0"/>
              <a:t>Un disco básico contiene particiones, también llamadas volúmenes básicos.</a:t>
            </a:r>
          </a:p>
          <a:p>
            <a:pPr lvl="1" algn="just"/>
            <a:r>
              <a:rPr lang="es-CL" dirty="0"/>
              <a:t>Los discos básicos utilizan la tabla de particiones</a:t>
            </a:r>
          </a:p>
          <a:p>
            <a:pPr lvl="1" algn="just"/>
            <a:r>
              <a:rPr lang="es-CL" dirty="0"/>
              <a:t> Esta tabla de particiones está almacenada al principio del disco duro, en el sector 0, en lo que se da en llamar MBR (Master </a:t>
            </a:r>
            <a:r>
              <a:rPr lang="es-CL" dirty="0" err="1"/>
              <a:t>Boot</a:t>
            </a:r>
            <a:r>
              <a:rPr lang="es-CL" dirty="0"/>
              <a:t> Record).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3" y="4321480"/>
            <a:ext cx="3636723" cy="27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cap="all" dirty="0"/>
              <a:t>Discos Básicos</a:t>
            </a:r>
          </a:p>
          <a:p>
            <a:pPr lvl="1" algn="just"/>
            <a:r>
              <a:rPr lang="es-CL" dirty="0"/>
              <a:t>Los discos básicos que utilizan la MBR tienen la limitación de que sólo se puede crear en ellos hasta cuatro particiones primarias, con una unidad lógica cada una de ellas; o bien tres primarias y una extendida</a:t>
            </a:r>
          </a:p>
          <a:p>
            <a:pPr lvl="1" algn="just"/>
            <a:r>
              <a:rPr lang="es-CL" dirty="0"/>
              <a:t>Dentro de la partición extendida tenemos la posibilidad de crear ilimitadas unidades lógicas hasta la total capacidad del disco duro.</a:t>
            </a:r>
          </a:p>
          <a:p>
            <a:pPr lvl="1" algn="just"/>
            <a:r>
              <a:rPr lang="es-CL" dirty="0"/>
              <a:t>Dentro de los discos básicos existe un nuevo concepto que, en lugar de estar basado en el clásico MBR, está basado en tablas de </a:t>
            </a:r>
            <a:r>
              <a:rPr lang="es-CL" dirty="0">
                <a:hlinkClick r:id="rId2" action="ppaction://hlinksldjump"/>
              </a:rPr>
              <a:t>particiones GUID. 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93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Particiones GUID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24189" cy="4351338"/>
          </a:xfrm>
        </p:spPr>
        <p:txBody>
          <a:bodyPr/>
          <a:lstStyle/>
          <a:p>
            <a:r>
              <a:rPr lang="es-CL" dirty="0"/>
              <a:t>Tabla de </a:t>
            </a:r>
            <a:r>
              <a:rPr lang="es-CL" b="1" dirty="0"/>
              <a:t>partición GUID</a:t>
            </a:r>
            <a:r>
              <a:rPr lang="es-CL" dirty="0"/>
              <a:t> (GPT) es un estándar para la colocación de la tabla de </a:t>
            </a:r>
            <a:r>
              <a:rPr lang="es-CL" b="1" dirty="0"/>
              <a:t>particiones</a:t>
            </a:r>
            <a:r>
              <a:rPr lang="es-CL" dirty="0"/>
              <a:t> en un disco duro físico. Es parte del estándar Extensible Firmware Interface (EFI) propuesto por Intel para reemplazar el viejo BIOS del PC, heredada del IBM PC original.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76" y="1155787"/>
            <a:ext cx="3810000" cy="5238750"/>
          </a:xfrm>
          <a:prstGeom prst="rect">
            <a:avLst/>
          </a:prstGeom>
        </p:spPr>
      </p:pic>
      <p:sp>
        <p:nvSpPr>
          <p:cNvPr id="6" name="Botón de acción: Hacia atrás o Anterior 5">
            <a:hlinkClick r:id="rId3" action="ppaction://hlinksldjump" highlightClick="1"/>
          </p:cNvPr>
          <p:cNvSpPr/>
          <p:nvPr/>
        </p:nvSpPr>
        <p:spPr>
          <a:xfrm>
            <a:off x="1741118" y="5812077"/>
            <a:ext cx="3331923" cy="4634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937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cap="all" dirty="0"/>
              <a:t>Discos Básicos</a:t>
            </a:r>
          </a:p>
          <a:p>
            <a:pPr lvl="1" algn="just"/>
            <a:r>
              <a:rPr lang="es-CL" dirty="0"/>
              <a:t>Las tablas de particiones basadas en GUID admiten hasta 128 particiones primarias de 18 exabytes, y no existen las particiones extendidas</a:t>
            </a:r>
          </a:p>
          <a:p>
            <a:pPr lvl="1" algn="just"/>
            <a:r>
              <a:rPr lang="es-CL" dirty="0"/>
              <a:t>Mientras que en las tablas de particiones MBR el límite como hemos visto está en cuatro primarias o bien tres primarias y una extendida, siendo el límite máximo de cada partición de dos terabytes.</a:t>
            </a:r>
          </a:p>
          <a:p>
            <a:pPr lvl="1" algn="just"/>
            <a:r>
              <a:rPr lang="es-CL" dirty="0"/>
              <a:t>Para trabajar con particiones GUID y discos GPT es necesario tener la versión de Windows XP de 64 bits en adelante, y naturalmente que el hardware que compremos tenga esas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7695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Qué es RAID?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Discos dinámicos.</a:t>
            </a:r>
          </a:p>
          <a:p>
            <a:pPr algn="just"/>
            <a:r>
              <a:rPr lang="es-CL" dirty="0"/>
              <a:t>Es un método de almacenamiento introducido a partir del lanzamiento de Windows 2000 y soportado por todas las versiones posteriores de Windows a excepción de Windows XP Home, que carece de soporte para este tipo de almacenamiento.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05" y="3908643"/>
            <a:ext cx="3004486" cy="30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26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764</Words>
  <Application>Microsoft Office PowerPoint</Application>
  <PresentationFormat>Panorámica</PresentationFormat>
  <Paragraphs>71</Paragraphs>
  <Slides>19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Sistemas Operativos</vt:lpstr>
      <vt:lpstr>Objetivo de la clase</vt:lpstr>
      <vt:lpstr>Temas de la Clase</vt:lpstr>
      <vt:lpstr>¿Que es extender un volumen?</vt:lpstr>
      <vt:lpstr>Qué es RAID?  </vt:lpstr>
      <vt:lpstr>Qué es RAID? </vt:lpstr>
      <vt:lpstr>Particiones GUID</vt:lpstr>
      <vt:lpstr>Qué es RAID? </vt:lpstr>
      <vt:lpstr>Qué es RAID? </vt:lpstr>
      <vt:lpstr>Qué es RAID? </vt:lpstr>
      <vt:lpstr>Qué es RAID? </vt:lpstr>
      <vt:lpstr>Qué es RAID? </vt:lpstr>
      <vt:lpstr>Qué es RAID? </vt:lpstr>
      <vt:lpstr>Qué es RAID? </vt:lpstr>
      <vt:lpstr>Qué es RAID? </vt:lpstr>
      <vt:lpstr>Qué es RAID? </vt:lpstr>
      <vt:lpstr>Qué es RAID? </vt:lpstr>
      <vt:lpstr>Qué es RAID? </vt:lpstr>
      <vt:lpstr>Implementación de RAID 1 y RAID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de Red</dc:title>
  <dc:creator>Engel</dc:creator>
  <cp:lastModifiedBy>Engel</cp:lastModifiedBy>
  <cp:revision>24</cp:revision>
  <dcterms:created xsi:type="dcterms:W3CDTF">2016-10-04T03:39:58Z</dcterms:created>
  <dcterms:modified xsi:type="dcterms:W3CDTF">2019-04-24T18:16:37Z</dcterms:modified>
</cp:coreProperties>
</file>