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F72D-1795-490D-830E-7307AC1F8963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EE68-5A2E-4D6D-BF8C-CEA6BB4B6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50206" y="5442012"/>
            <a:ext cx="2716567" cy="12073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“load” directory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0416" y="577049"/>
            <a:ext cx="9268287" cy="43678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OSGI Container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7234" y="1917577"/>
            <a:ext cx="3315811" cy="13671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HTTP Services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1538" y="5255580"/>
            <a:ext cx="3160450" cy="13227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27716" y="3551068"/>
            <a:ext cx="2920754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Jetty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5860" y="2530136"/>
            <a:ext cx="426128" cy="443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48470" y="2530136"/>
            <a:ext cx="426128" cy="443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21080" y="2530136"/>
            <a:ext cx="426128" cy="443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93690" y="2530135"/>
            <a:ext cx="426128" cy="443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66300" y="2530135"/>
            <a:ext cx="426128" cy="443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9" idx="3"/>
            <a:endCxn id="12" idx="2"/>
          </p:cNvCxnSpPr>
          <p:nvPr/>
        </p:nvCxnSpPr>
        <p:spPr>
          <a:xfrm flipV="1">
            <a:off x="3848470" y="2974019"/>
            <a:ext cx="785674" cy="1114148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8" idx="0"/>
          </p:cNvCxnSpPr>
          <p:nvPr/>
        </p:nvCxnSpPr>
        <p:spPr>
          <a:xfrm rot="5400000">
            <a:off x="1939771" y="4807258"/>
            <a:ext cx="630314" cy="266330"/>
          </a:xfrm>
          <a:prstGeom prst="bentConnector3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93764" y="3542190"/>
            <a:ext cx="1722268" cy="1091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Felix File Install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95679" y="2641107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865615" y="1797729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664605" y="883329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729276" y="2774272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692005" y="1114148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624615" y="2920753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398234" y="1052004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72179" y="878891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388093" y="2481310"/>
            <a:ext cx="426128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4" idx="0"/>
            <a:endCxn id="25" idx="2"/>
          </p:cNvCxnSpPr>
          <p:nvPr/>
        </p:nvCxnSpPr>
        <p:spPr>
          <a:xfrm rot="16200000" flipV="1">
            <a:off x="7927760" y="4261282"/>
            <a:ext cx="807868" cy="1553592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7172048" y="2624463"/>
            <a:ext cx="1289481" cy="523781"/>
          </a:xfrm>
          <a:prstGeom prst="bentConnector3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480848" y="730848"/>
            <a:ext cx="1779971" cy="107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Pax</a:t>
            </a:r>
            <a:r>
              <a:rPr lang="en-US" dirty="0" smtClean="0"/>
              <a:t> Web Extender - War</a:t>
            </a:r>
            <a:endParaRPr lang="en-US" dirty="0"/>
          </a:p>
        </p:txBody>
      </p:sp>
      <p:cxnSp>
        <p:nvCxnSpPr>
          <p:cNvPr id="45" name="Elbow Connector 44"/>
          <p:cNvCxnSpPr>
            <a:stCxn id="28" idx="0"/>
            <a:endCxn id="41" idx="3"/>
          </p:cNvCxnSpPr>
          <p:nvPr/>
        </p:nvCxnSpPr>
        <p:spPr>
          <a:xfrm rot="16200000" flipV="1">
            <a:off x="7405412" y="1124462"/>
            <a:ext cx="528674" cy="817860"/>
          </a:xfrm>
          <a:prstGeom prst="bentConnector2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1" idx="1"/>
            <a:endCxn id="12" idx="0"/>
          </p:cNvCxnSpPr>
          <p:nvPr/>
        </p:nvCxnSpPr>
        <p:spPr>
          <a:xfrm rot="10800000" flipV="1">
            <a:off x="4634144" y="1269054"/>
            <a:ext cx="846704" cy="1261081"/>
          </a:xfrm>
          <a:prstGeom prst="bentConnector2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08090" y="27211"/>
            <a:ext cx="4296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OSGI Web Development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02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mucsi 96</dc:creator>
  <cp:lastModifiedBy>mucsi 96</cp:lastModifiedBy>
  <cp:revision>3</cp:revision>
  <dcterms:created xsi:type="dcterms:W3CDTF">2013-01-12T09:56:38Z</dcterms:created>
  <dcterms:modified xsi:type="dcterms:W3CDTF">2013-01-12T10:11:08Z</dcterms:modified>
</cp:coreProperties>
</file>