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63" r:id="rId3"/>
    <p:sldId id="272" r:id="rId4"/>
    <p:sldId id="264" r:id="rId5"/>
    <p:sldId id="275" r:id="rId6"/>
    <p:sldId id="27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17" autoAdjust="0"/>
    <p:restoredTop sz="94660"/>
  </p:normalViewPr>
  <p:slideViewPr>
    <p:cSldViewPr>
      <p:cViewPr varScale="1">
        <p:scale>
          <a:sx n="68" d="100"/>
          <a:sy n="68" d="100"/>
        </p:scale>
        <p:origin x="-140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C4285C-1AC7-4C5B-8E80-A4E3E28E1F09}" type="datetimeFigureOut">
              <a:rPr lang="en-US" smtClean="0"/>
              <a:pPr/>
              <a:t>8/18/2016</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E812EF2-2263-4069-AF29-E6628C69F0C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E812EF2-2263-4069-AF29-E6628C69F0C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E812EF2-2263-4069-AF29-E6628C69F0C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E812EF2-2263-4069-AF29-E6628C69F0C2}"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4E812EF2-2263-4069-AF29-E6628C69F0C2}"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E812EF2-2263-4069-AF29-E6628C69F0C2}"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4E812EF2-2263-4069-AF29-E6628C69F0C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4E812EF2-2263-4069-AF29-E6628C69F0C2}"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C4285C-1AC7-4C5B-8E80-A4E3E28E1F09}" type="datetimeFigureOut">
              <a:rPr lang="en-US" smtClean="0"/>
              <a:pPr/>
              <a:t>8/18/2016</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4E812EF2-2263-4069-AF29-E6628C69F0C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C4285C-1AC7-4C5B-8E80-A4E3E28E1F09}" type="datetimeFigureOut">
              <a:rPr lang="en-US" smtClean="0"/>
              <a:pPr/>
              <a:t>8/18/2016</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4E812EF2-2263-4069-AF29-E6628C69F0C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C4285C-1AC7-4C5B-8E80-A4E3E28E1F09}" type="datetimeFigureOut">
              <a:rPr lang="en-US" smtClean="0"/>
              <a:pPr/>
              <a:t>8/18/2016</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E812EF2-2263-4069-AF29-E6628C69F0C2}"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C4285C-1AC7-4C5B-8E80-A4E3E28E1F09}" type="datetimeFigureOut">
              <a:rPr lang="en-US" smtClean="0"/>
              <a:pPr/>
              <a:t>8/18/2016</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E812EF2-2263-4069-AF29-E6628C69F0C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4282" y="2214554"/>
            <a:ext cx="8686800" cy="1143000"/>
          </a:xfrm>
        </p:spPr>
        <p:txBody>
          <a:bodyPr>
            <a:normAutofit/>
          </a:bodyPr>
          <a:lstStyle/>
          <a:p>
            <a:pPr algn="ctr"/>
            <a:r>
              <a:rPr lang="en-US" sz="2800" dirty="0" smtClean="0">
                <a:solidFill>
                  <a:schemeClr val="tx1"/>
                </a:solidFill>
              </a:rPr>
              <a:t>SCHOOL REPORTING AND INFORMATION SYSTEM</a:t>
            </a:r>
            <a:endParaRPr lang="en-US" sz="2800" dirty="0">
              <a:solidFill>
                <a:schemeClr val="tx1"/>
              </a:solidFill>
            </a:endParaRPr>
          </a:p>
        </p:txBody>
      </p:sp>
      <p:sp>
        <p:nvSpPr>
          <p:cNvPr id="6" name="Title 2"/>
          <p:cNvSpPr txBox="1">
            <a:spLocks/>
          </p:cNvSpPr>
          <p:nvPr/>
        </p:nvSpPr>
        <p:spPr>
          <a:xfrm>
            <a:off x="5357818" y="5286388"/>
            <a:ext cx="3500462" cy="71438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smtClean="0">
                <a:ln>
                  <a:noFill/>
                </a:ln>
                <a:effectLst>
                  <a:outerShdw blurRad="31750" dist="25400" dir="5400000" algn="tl" rotWithShape="0">
                    <a:srgbClr val="000000">
                      <a:alpha val="25000"/>
                    </a:srgbClr>
                  </a:outerShdw>
                </a:effectLst>
                <a:uLnTx/>
                <a:uFillTx/>
                <a:latin typeface="+mj-lt"/>
                <a:ea typeface="+mj-ea"/>
                <a:cs typeface="+mj-cs"/>
              </a:rPr>
              <a:t>Designed</a:t>
            </a:r>
            <a:r>
              <a:rPr kumimoji="0" lang="en-US" sz="1400" b="1" i="0" u="none" strike="noStrike" kern="1200" cap="none" spc="0" normalizeH="0" noProof="0" dirty="0" smtClean="0">
                <a:ln>
                  <a:noFill/>
                </a:ln>
                <a:effectLst>
                  <a:outerShdw blurRad="31750" dist="25400" dir="5400000" algn="tl" rotWithShape="0">
                    <a:srgbClr val="000000">
                      <a:alpha val="25000"/>
                    </a:srgbClr>
                  </a:outerShdw>
                </a:effectLst>
                <a:uLnTx/>
                <a:uFillTx/>
                <a:latin typeface="+mj-lt"/>
                <a:ea typeface="+mj-ea"/>
                <a:cs typeface="+mj-cs"/>
              </a:rPr>
              <a:t> by: MUCYO TUYISENGE Rene</a:t>
            </a:r>
          </a:p>
          <a:p>
            <a:pPr marL="0" marR="0" lvl="0" indent="0" algn="just" defTabSz="914400" rtl="0" eaLnBrk="1" fontAlgn="auto" latinLnBrk="0" hangingPunct="1">
              <a:lnSpc>
                <a:spcPct val="100000"/>
              </a:lnSpc>
              <a:spcBef>
                <a:spcPct val="0"/>
              </a:spcBef>
              <a:spcAft>
                <a:spcPts val="0"/>
              </a:spcAft>
              <a:buClrTx/>
              <a:buSzTx/>
              <a:buFontTx/>
              <a:buNone/>
              <a:tabLst/>
              <a:defRPr/>
            </a:pPr>
            <a:r>
              <a:rPr lang="en-US" sz="1400" b="1" baseline="0" dirty="0" smtClean="0">
                <a:effectLst>
                  <a:outerShdw blurRad="31750" dist="25400" dir="5400000" algn="tl" rotWithShape="0">
                    <a:srgbClr val="000000">
                      <a:alpha val="25000"/>
                    </a:srgbClr>
                  </a:outerShdw>
                </a:effectLst>
                <a:latin typeface="+mj-lt"/>
                <a:ea typeface="+mj-ea"/>
                <a:cs typeface="+mj-cs"/>
              </a:rPr>
              <a:t>Supervised</a:t>
            </a:r>
            <a:r>
              <a:rPr lang="en-US" sz="1400" b="1" dirty="0" smtClean="0">
                <a:effectLst>
                  <a:outerShdw blurRad="31750" dist="25400" dir="5400000" algn="tl" rotWithShape="0">
                    <a:srgbClr val="000000">
                      <a:alpha val="25000"/>
                    </a:srgbClr>
                  </a:outerShdw>
                </a:effectLst>
                <a:latin typeface="+mj-lt"/>
                <a:ea typeface="+mj-ea"/>
                <a:cs typeface="+mj-cs"/>
              </a:rPr>
              <a:t> by: NDIZEYE Patrick</a:t>
            </a:r>
            <a:endParaRPr kumimoji="0" lang="en-US" sz="1400" b="1" i="0" u="none" strike="noStrike" kern="1200" cap="none" spc="0" normalizeH="0" baseline="0" noProof="0" dirty="0">
              <a:ln>
                <a:noFill/>
              </a:ln>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endParaRPr lang="en-GB" dirty="0"/>
          </a:p>
          <a:p>
            <a:pPr>
              <a:buFont typeface="Arial" pitchFamily="34" charset="0"/>
              <a:buChar char="•"/>
            </a:pPr>
            <a:r>
              <a:rPr lang="en-US" b="1" dirty="0" smtClean="0"/>
              <a:t>Problem </a:t>
            </a:r>
            <a:r>
              <a:rPr lang="en-US" b="1" dirty="0"/>
              <a:t>statement</a:t>
            </a:r>
            <a:endParaRPr lang="en-GB" dirty="0"/>
          </a:p>
          <a:p>
            <a:pPr>
              <a:buNone/>
            </a:pPr>
            <a:r>
              <a:rPr lang="en-US" dirty="0" smtClean="0"/>
              <a:t>In Rwanda today, school reporting is done in different ways:</a:t>
            </a:r>
          </a:p>
          <a:p>
            <a:pPr lvl="0"/>
            <a:r>
              <a:rPr lang="en-US" dirty="0" smtClean="0"/>
              <a:t>Recording information (marks) on papers.</a:t>
            </a:r>
          </a:p>
          <a:p>
            <a:pPr lvl="0"/>
            <a:r>
              <a:rPr lang="en-US" dirty="0" smtClean="0"/>
              <a:t>Calculation operations of the recorded information.</a:t>
            </a:r>
          </a:p>
          <a:p>
            <a:pPr lvl="0"/>
            <a:r>
              <a:rPr lang="en-US" dirty="0" smtClean="0"/>
              <a:t>Storing papers that contains some of the recorded marks which can easily be damaged or lost mostly that led bad management of some schools.</a:t>
            </a:r>
          </a:p>
          <a:p>
            <a:pPr lvl="0"/>
            <a:r>
              <a:rPr lang="en-US" dirty="0" smtClean="0"/>
              <a:t>Rewriting the information recorded on papers into computers which is sometimes not accurate (errors can occur while writing).</a:t>
            </a:r>
          </a:p>
          <a:p>
            <a:pPr>
              <a:buNone/>
            </a:pPr>
            <a:endParaRPr lang="en-GB" dirty="0"/>
          </a:p>
          <a:p>
            <a:endParaRPr lang="en-GB" dirty="0"/>
          </a:p>
        </p:txBody>
      </p:sp>
      <p:sp>
        <p:nvSpPr>
          <p:cNvPr id="2" name="Title 1"/>
          <p:cNvSpPr>
            <a:spLocks noGrp="1"/>
          </p:cNvSpPr>
          <p:nvPr>
            <p:ph type="title"/>
          </p:nvPr>
        </p:nvSpPr>
        <p:spPr>
          <a:xfrm>
            <a:off x="285720" y="357166"/>
            <a:ext cx="8686800" cy="1143000"/>
          </a:xfrm>
        </p:spPr>
        <p:txBody>
          <a:bodyPr>
            <a:normAutofit/>
          </a:bodyPr>
          <a:lstStyle/>
          <a:p>
            <a:pPr algn="ctr"/>
            <a:r>
              <a:rPr lang="en-GB" sz="2800" dirty="0" smtClean="0">
                <a:solidFill>
                  <a:schemeClr val="tx1"/>
                </a:solidFill>
              </a:rPr>
              <a:t>SCHOOL REPORTING AND INFORMATION SYSTEM</a:t>
            </a:r>
            <a:endParaRPr lang="en-GB" sz="28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5072098"/>
          </a:xfrm>
        </p:spPr>
        <p:txBody>
          <a:bodyPr>
            <a:normAutofit/>
          </a:bodyPr>
          <a:lstStyle/>
          <a:p>
            <a:r>
              <a:rPr lang="en-US" b="1" dirty="0" smtClean="0"/>
              <a:t>COMPUTER</a:t>
            </a:r>
          </a:p>
          <a:p>
            <a:r>
              <a:rPr lang="en-US" b="1" dirty="0" smtClean="0"/>
              <a:t>HTML</a:t>
            </a:r>
          </a:p>
          <a:p>
            <a:r>
              <a:rPr lang="en-US" b="1" dirty="0" smtClean="0"/>
              <a:t>PHP</a:t>
            </a:r>
          </a:p>
          <a:p>
            <a:r>
              <a:rPr lang="en-US" b="1" dirty="0" smtClean="0"/>
              <a:t> CSS</a:t>
            </a:r>
          </a:p>
          <a:p>
            <a:r>
              <a:rPr lang="en-US" b="1" dirty="0" smtClean="0"/>
              <a:t>Jquery</a:t>
            </a:r>
          </a:p>
          <a:p>
            <a:r>
              <a:rPr lang="en-US" b="1" dirty="0" smtClean="0"/>
              <a:t>MYSQL</a:t>
            </a:r>
          </a:p>
          <a:p>
            <a:r>
              <a:rPr lang="en-US" b="1" dirty="0" smtClean="0"/>
              <a:t>Apache </a:t>
            </a:r>
          </a:p>
          <a:p>
            <a:r>
              <a:rPr lang="en-US" b="1" dirty="0" smtClean="0"/>
              <a:t>MOZILLA </a:t>
            </a:r>
            <a:r>
              <a:rPr lang="en-US" b="1" dirty="0" smtClean="0"/>
              <a:t>FIREFOX</a:t>
            </a:r>
            <a:endParaRPr lang="en-GB" dirty="0"/>
          </a:p>
        </p:txBody>
      </p:sp>
      <p:sp>
        <p:nvSpPr>
          <p:cNvPr id="3" name="Title 2"/>
          <p:cNvSpPr>
            <a:spLocks noGrp="1"/>
          </p:cNvSpPr>
          <p:nvPr>
            <p:ph type="title"/>
          </p:nvPr>
        </p:nvSpPr>
        <p:spPr>
          <a:xfrm>
            <a:off x="500034" y="214290"/>
            <a:ext cx="8229600" cy="1143000"/>
          </a:xfrm>
        </p:spPr>
        <p:txBody>
          <a:bodyPr>
            <a:normAutofit/>
          </a:bodyPr>
          <a:lstStyle/>
          <a:p>
            <a:r>
              <a:rPr lang="en-US" dirty="0" smtClean="0"/>
              <a:t>Tools terminologies</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Objectives</a:t>
            </a:r>
            <a:endParaRPr lang="en-GB" b="1" dirty="0" smtClean="0"/>
          </a:p>
          <a:p>
            <a:pPr>
              <a:buNone/>
            </a:pPr>
            <a:endParaRPr lang="en-GB" b="1" dirty="0" smtClean="0"/>
          </a:p>
          <a:p>
            <a:pPr>
              <a:buNone/>
            </a:pPr>
            <a:r>
              <a:rPr lang="en-US" b="1" dirty="0" smtClean="0"/>
              <a:t>General </a:t>
            </a:r>
            <a:r>
              <a:rPr lang="en-US" b="1" dirty="0"/>
              <a:t>Objective</a:t>
            </a:r>
            <a:endParaRPr lang="en-GB" dirty="0"/>
          </a:p>
          <a:p>
            <a:r>
              <a:rPr lang="en-US" dirty="0" smtClean="0"/>
              <a:t>The general objective of this project is to develop a reliable system that will be more useful ONLINE and more accurate compared to the existing paper based system such a way that both the dean of studies ,the teachers, the parents and as well as the students will be easily facilitated by this system.</a:t>
            </a:r>
          </a:p>
          <a:p>
            <a:pPr>
              <a:buNone/>
            </a:pPr>
            <a:endParaRPr lang="en-GB" dirty="0"/>
          </a:p>
        </p:txBody>
      </p:sp>
      <p:sp>
        <p:nvSpPr>
          <p:cNvPr id="2" name="Title 1"/>
          <p:cNvSpPr>
            <a:spLocks noGrp="1"/>
          </p:cNvSpPr>
          <p:nvPr>
            <p:ph type="title"/>
          </p:nvPr>
        </p:nvSpPr>
        <p:spPr/>
        <p:txBody>
          <a:bodyPr>
            <a:normAutofit/>
          </a:bodyPr>
          <a:lstStyle/>
          <a:p>
            <a:r>
              <a:rPr lang="en-GB" sz="2600" dirty="0" smtClean="0"/>
              <a:t>SCHOOL REPORTING AND INFORMATION SYSTEM</a:t>
            </a:r>
            <a:endParaRPr lang="en-GB"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00372"/>
            <a:ext cx="8329642" cy="3071833"/>
          </a:xfrm>
        </p:spPr>
        <p:txBody>
          <a:bodyPr>
            <a:noAutofit/>
          </a:bodyPr>
          <a:lstStyle/>
          <a:p>
            <a:r>
              <a:rPr lang="en-US" sz="2400" dirty="0" smtClean="0"/>
              <a:t>The specific objective of this project is to develop a system that will be able to store information about the students, teachers, courses and all school information, permit the teachers to record students’ marks then calculate and arrange and produce the student’s school report and for student to get opportunity to check a report online. </a:t>
            </a:r>
          </a:p>
          <a:p>
            <a:endParaRPr lang="en-US" sz="2400" dirty="0"/>
          </a:p>
        </p:txBody>
      </p:sp>
      <p:sp>
        <p:nvSpPr>
          <p:cNvPr id="3" name="Title 2"/>
          <p:cNvSpPr>
            <a:spLocks noGrp="1"/>
          </p:cNvSpPr>
          <p:nvPr>
            <p:ph type="title"/>
          </p:nvPr>
        </p:nvSpPr>
        <p:spPr/>
        <p:txBody>
          <a:bodyPr>
            <a:normAutofit/>
          </a:bodyPr>
          <a:lstStyle/>
          <a:p>
            <a:r>
              <a:rPr lang="en-GB" sz="2600" dirty="0" smtClean="0"/>
              <a:t>SCHOOL REPORTING AND INFORMATION SYSTEM</a:t>
            </a:r>
            <a:endParaRPr lang="en-US" sz="2600" dirty="0"/>
          </a:p>
        </p:txBody>
      </p:sp>
      <p:sp>
        <p:nvSpPr>
          <p:cNvPr id="4" name="Title 2"/>
          <p:cNvSpPr txBox="1">
            <a:spLocks/>
          </p:cNvSpPr>
          <p:nvPr/>
        </p:nvSpPr>
        <p:spPr>
          <a:xfrm>
            <a:off x="571472" y="1571612"/>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z="2600" b="1" dirty="0" smtClean="0">
                <a:solidFill>
                  <a:schemeClr val="tx2"/>
                </a:solidFill>
                <a:effectLst>
                  <a:outerShdw blurRad="31750" dist="25400" dir="5400000" algn="tl" rotWithShape="0">
                    <a:srgbClr val="000000">
                      <a:alpha val="25000"/>
                    </a:srgbClr>
                  </a:outerShdw>
                </a:effectLst>
                <a:latin typeface="+mj-lt"/>
                <a:ea typeface="+mj-ea"/>
                <a:cs typeface="+mj-cs"/>
              </a:rPr>
              <a:t>SPECIFIC OBJECTIVES</a:t>
            </a:r>
            <a:endParaRPr kumimoji="0" lang="en-US" sz="2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practical part     </a:t>
            </a:r>
            <a:br>
              <a:rPr lang="en-GB" dirty="0" smtClean="0"/>
            </a:br>
            <a:endParaRPr lang="en-GB" dirty="0"/>
          </a:p>
        </p:txBody>
      </p:sp>
      <p:sp>
        <p:nvSpPr>
          <p:cNvPr id="3" name="Subtitle 2"/>
          <p:cNvSpPr>
            <a:spLocks noGrp="1"/>
          </p:cNvSpPr>
          <p:nvPr>
            <p:ph type="subTitle" idx="1"/>
          </p:nvPr>
        </p:nvSpPr>
        <p:spPr/>
        <p:txBody>
          <a:bodyPr/>
          <a:lstStyle/>
          <a:p>
            <a:r>
              <a:rPr lang="en-GB" dirty="0" smtClean="0"/>
              <a:t>..</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1495</TotalTime>
  <Words>242</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SCHOOL REPORTING AND INFORMATION SYSTEM</vt:lpstr>
      <vt:lpstr>SCHOOL REPORTING AND INFORMATION SYSTEM</vt:lpstr>
      <vt:lpstr>Tools terminologies</vt:lpstr>
      <vt:lpstr>SCHOOL REPORTING AND INFORMATION SYSTEM</vt:lpstr>
      <vt:lpstr>SCHOOL REPORTING AND INFORMATION SYSTEM</vt:lpstr>
      <vt:lpstr>practical part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www.OVITUBE.com</dc:title>
  <dc:creator>omen_arts</dc:creator>
  <cp:lastModifiedBy>Zahara</cp:lastModifiedBy>
  <cp:revision>66</cp:revision>
  <dcterms:created xsi:type="dcterms:W3CDTF">2016-08-16T07:55:05Z</dcterms:created>
  <dcterms:modified xsi:type="dcterms:W3CDTF">2016-08-18T12:21:12Z</dcterms:modified>
</cp:coreProperties>
</file>