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7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559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3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5DFA8CE-2BD3-4F06-8123-BD2B4F29295C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78789C9-B390-44EF-88BE-A9970B94A08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030050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FA8CE-2BD3-4F06-8123-BD2B4F29295C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89C9-B390-44EF-88BE-A9970B94A0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35290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FA8CE-2BD3-4F06-8123-BD2B4F29295C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89C9-B390-44EF-88BE-A9970B94A08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8332647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FA8CE-2BD3-4F06-8123-BD2B4F29295C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89C9-B390-44EF-88BE-A9970B94A0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796834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FA8CE-2BD3-4F06-8123-BD2B4F29295C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89C9-B390-44EF-88BE-A9970B94A0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467007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FA8CE-2BD3-4F06-8123-BD2B4F29295C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89C9-B390-44EF-88BE-A9970B94A0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9291159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FA8CE-2BD3-4F06-8123-BD2B4F29295C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89C9-B390-44EF-88BE-A9970B94A08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5060360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FA8CE-2BD3-4F06-8123-BD2B4F29295C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89C9-B390-44EF-88BE-A9970B94A08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283290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FA8CE-2BD3-4F06-8123-BD2B4F29295C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89C9-B390-44EF-88BE-A9970B94A08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900497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FA8CE-2BD3-4F06-8123-BD2B4F29295C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89C9-B390-44EF-88BE-A9970B94A0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56525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FA8CE-2BD3-4F06-8123-BD2B4F29295C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89C9-B390-44EF-88BE-A9970B94A08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14210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FA8CE-2BD3-4F06-8123-BD2B4F29295C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89C9-B390-44EF-88BE-A9970B94A0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42881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FA8CE-2BD3-4F06-8123-BD2B4F29295C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89C9-B390-44EF-88BE-A9970B94A08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062730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FA8CE-2BD3-4F06-8123-BD2B4F29295C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89C9-B390-44EF-88BE-A9970B94A08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185527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FA8CE-2BD3-4F06-8123-BD2B4F29295C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89C9-B390-44EF-88BE-A9970B94A0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55428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FA8CE-2BD3-4F06-8123-BD2B4F29295C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89C9-B390-44EF-88BE-A9970B94A08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945386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FA8CE-2BD3-4F06-8123-BD2B4F29295C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89C9-B390-44EF-88BE-A9970B94A0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17591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5DFA8CE-2BD3-4F06-8123-BD2B4F29295C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78789C9-B390-44EF-88BE-A9970B94A0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66627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5"/>
                </a:solidFill>
              </a:rPr>
              <a:t>PRESENTATION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85651" y="3043820"/>
            <a:ext cx="10112826" cy="118379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smtClean="0"/>
              <a:t>SCHOOL REPORTING AND INFORMATION SYSTEM</a:t>
            </a:r>
            <a:endParaRPr lang="en-US" sz="3200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3097480" y="5058888"/>
            <a:ext cx="6426530" cy="11855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PREPARED BY:MUCYO TUYISENGE Rene</a:t>
            </a:r>
          </a:p>
          <a:p>
            <a:pPr marL="0" indent="0" algn="ctr">
              <a:buNone/>
            </a:pPr>
            <a:r>
              <a:rPr lang="en-US" dirty="0" smtClean="0"/>
              <a:t>  SUPERVISED BY: Patrick NDIZEYE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9416594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271" y="2586488"/>
            <a:ext cx="10195953" cy="1303867"/>
          </a:xfrm>
        </p:spPr>
        <p:txBody>
          <a:bodyPr>
            <a:noAutofit/>
          </a:bodyPr>
          <a:lstStyle/>
          <a:p>
            <a:r>
              <a:rPr lang="en-US" sz="8000" dirty="0" smtClean="0">
                <a:solidFill>
                  <a:schemeClr val="accent5"/>
                </a:solidFill>
              </a:rPr>
              <a:t>PRACTICAL PART</a:t>
            </a:r>
            <a:endParaRPr lang="en-US" sz="80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4889614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CONCLUSION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2274" y="2497555"/>
            <a:ext cx="9601196" cy="29650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This project is run successfully and it is able to be implemented at schools in Rwanda also strict adherence was made on proven application engineering principles and practices.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It is hoped that effective implementation of this application product would eliminate many problems discovered during legacy system investigation and large system that have school reporting.</a:t>
            </a:r>
          </a:p>
        </p:txBody>
      </p:sp>
    </p:spTree>
    <p:extLst>
      <p:ext uri="{BB962C8B-B14F-4D97-AF65-F5344CB8AC3E}">
        <p14:creationId xmlns="" xmlns:p14="http://schemas.microsoft.com/office/powerpoint/2010/main" val="358953792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RECOMMENDATION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As we know the end of this dissertation, we met the obstacles like: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 would like to recommend Ecole Technique saint KIZITO to provide laboratory to senior four and five student without difficulties.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 recommend my young brother to explore this system and find the problems and develop report in PDF format.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 recommend schools to implement this reporting systems into their schools.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8228116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PROJECT SUMMARY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0086" y="2478555"/>
            <a:ext cx="9601196" cy="35434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School reporting and information system is the system developed so as to make good and convenience reporting process</a:t>
            </a:r>
          </a:p>
          <a:p>
            <a:pPr marL="0" indent="0">
              <a:buNone/>
            </a:pP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Administrator will sign in the will be able to register students, teacher, and other resources like years, term, class, department, and will be able to the reports of all students.</a:t>
            </a:r>
          </a:p>
          <a:p>
            <a:pPr marL="0" indent="0">
              <a:buNone/>
            </a:pP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 other user called a teacher will sign in into the system then able to register the student’s marks </a:t>
            </a:r>
          </a:p>
          <a:p>
            <a:pPr marL="0" indent="0">
              <a:buNone/>
            </a:pP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students will sign in into the system and will be able to view their reports.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6245620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PROBLEM STATEMENT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 Rwanda reporting system still have the following difficulties: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Recording information like marks on paper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Calculation operation of the recorded information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Storing papers that contain some the recorded marks which can easily be damaged or lost mostly. That led bad management of some schools.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Rewriting the information recorded on paper into computer which is sometimes not accurate(errors can occur while writing)</a:t>
            </a:r>
          </a:p>
        </p:txBody>
      </p:sp>
    </p:spTree>
    <p:extLst>
      <p:ext uri="{BB962C8B-B14F-4D97-AF65-F5344CB8AC3E}">
        <p14:creationId xmlns="" xmlns:p14="http://schemas.microsoft.com/office/powerpoint/2010/main" val="130347156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 dirty="0" smtClean="0">
                <a:solidFill>
                  <a:schemeClr val="accent5"/>
                </a:solidFill>
              </a:rPr>
              <a:t>OBJECTIVE OF THE PROJECT </a:t>
            </a:r>
            <a:endParaRPr lang="en-US" sz="4300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9151" y="2782563"/>
            <a:ext cx="9601196" cy="2335701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of this project is to develop reliable system that will be more useful and more accurate compared to the existing paper based system. such a way that both the dean of studies and teachers and the parents and as well as the students will be easily facilitated by this system.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2558944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SCOPE AND LIMITATION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3526" y="2936943"/>
            <a:ext cx="9601196" cy="151630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This SCHOOL REPORTING AND INFORMATION SYSTEM is unlimited </a:t>
            </a:r>
            <a:r>
              <a:rPr lang="en-US" dirty="0" smtClean="0"/>
              <a:t>to be </a:t>
            </a:r>
            <a:r>
              <a:rPr lang="en-US" dirty="0" smtClean="0"/>
              <a:t>implemented into all </a:t>
            </a:r>
            <a:r>
              <a:rPr lang="en-US" dirty="0" smtClean="0"/>
              <a:t>schools </a:t>
            </a:r>
            <a:r>
              <a:rPr lang="en-US" dirty="0" smtClean="0"/>
              <a:t>that provide three term school report and also focus on every department of the school.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7171071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TOOLS AND TERMINOLOGY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Computer with(at least 2GHz, and 1GB of RAM)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Incremental model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Browsers (Mozilla, Internet explorer)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Software (XAMPP)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3735593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031966" y="290332"/>
            <a:ext cx="9601200" cy="1303337"/>
          </a:xfrm>
        </p:spPr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Software development model</a:t>
            </a:r>
            <a:endParaRPr lang="en-US" dirty="0">
              <a:solidFill>
                <a:schemeClr val="accent5"/>
              </a:solidFill>
            </a:endParaRPr>
          </a:p>
        </p:txBody>
      </p:sp>
      <p:pic>
        <p:nvPicPr>
          <p:cNvPr id="5" name="Picture 4" descr="incremental"/>
          <p:cNvPicPr/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1449977" y="1593667"/>
            <a:ext cx="9483634" cy="4511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161" y="1106130"/>
            <a:ext cx="9725891" cy="5128416"/>
          </a:xfrm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95699" y="650154"/>
            <a:ext cx="5979226" cy="489878"/>
          </a:xfrm>
        </p:spPr>
        <p:txBody>
          <a:bodyPr>
            <a:normAutofit fontScale="90000"/>
          </a:bodyPr>
          <a:lstStyle/>
          <a:p>
            <a:r>
              <a:rPr lang="en-US" sz="2800" dirty="0" smtClean="0">
                <a:solidFill>
                  <a:schemeClr val="accent5"/>
                </a:solidFill>
              </a:rPr>
              <a:t>ENTITY RELATIONSHIP DIAGRAM</a:t>
            </a:r>
            <a:endParaRPr lang="en-US" sz="28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4854813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719449" y="593767"/>
            <a:ext cx="6276109" cy="70658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USED CASE DIAGRAM</a:t>
            </a:r>
            <a:endParaRPr lang="en-US" dirty="0">
              <a:solidFill>
                <a:schemeClr val="accent5"/>
              </a:solidFill>
            </a:endParaRPr>
          </a:p>
        </p:txBody>
      </p:sp>
      <p:pic>
        <p:nvPicPr>
          <p:cNvPr id="3" name="Picture 2" descr="usecase"/>
          <p:cNvPicPr/>
          <p:nvPr/>
        </p:nvPicPr>
        <p:blipFill>
          <a:blip r:embed="rId2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2508069" y="1319348"/>
            <a:ext cx="6588306" cy="47548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428887985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433</TotalTime>
  <Words>429</Words>
  <Application>Microsoft Office PowerPoint</Application>
  <PresentationFormat>Custom</PresentationFormat>
  <Paragraphs>37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Organic</vt:lpstr>
      <vt:lpstr>PRESENTATION</vt:lpstr>
      <vt:lpstr>PROJECT SUMMARY</vt:lpstr>
      <vt:lpstr>PROBLEM STATEMENT</vt:lpstr>
      <vt:lpstr>OBJECTIVE OF THE PROJECT </vt:lpstr>
      <vt:lpstr>SCOPE AND LIMITATION</vt:lpstr>
      <vt:lpstr>TOOLS AND TERMINOLOGY</vt:lpstr>
      <vt:lpstr>Software development model</vt:lpstr>
      <vt:lpstr>ENTITY RELATIONSHIP DIAGRAM</vt:lpstr>
      <vt:lpstr>USED CASE DIAGRAM</vt:lpstr>
      <vt:lpstr>PRACTICAL PART</vt:lpstr>
      <vt:lpstr>CONCLUSION</vt:lpstr>
      <vt:lpstr>RECOMMENDATION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One  roof</dc:creator>
  <cp:lastModifiedBy>Administrator</cp:lastModifiedBy>
  <cp:revision>64</cp:revision>
  <dcterms:created xsi:type="dcterms:W3CDTF">2016-09-17T11:34:28Z</dcterms:created>
  <dcterms:modified xsi:type="dcterms:W3CDTF">2016-09-21T07:25:00Z</dcterms:modified>
</cp:coreProperties>
</file>