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3005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29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3326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9683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70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911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060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32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0049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652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2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28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27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855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42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538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75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66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PRESENTATION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651" y="3043820"/>
            <a:ext cx="10112826" cy="1183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SCHOOL REPORTING AND INFORMATION SYSTEM</a:t>
            </a:r>
            <a:endParaRPr lang="en-US" sz="32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97480" y="5058888"/>
            <a:ext cx="6426530" cy="1185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PREPARED BY:MUCYO TUYISENGE Rene</a:t>
            </a:r>
          </a:p>
          <a:p>
            <a:pPr marL="0" indent="0" algn="ctr">
              <a:buNone/>
            </a:pPr>
            <a:r>
              <a:rPr lang="en-US" dirty="0" smtClean="0"/>
              <a:t>  SUPERVISED BY: Patrick NDIZEYE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41659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CONCLUSION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74" y="2497555"/>
            <a:ext cx="9601196" cy="2965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This project is run successfully and it is able to be implemented at schools in Rwanda also strict adherence was made on proven application engineering principles and practices.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It is hoped that effective implementation of this application product would eliminate many problems discovered during legacy system investigation and large system that have school reporting.</a:t>
            </a:r>
          </a:p>
        </p:txBody>
      </p:sp>
    </p:spTree>
    <p:extLst>
      <p:ext uri="{BB962C8B-B14F-4D97-AF65-F5344CB8AC3E}">
        <p14:creationId xmlns="" xmlns:p14="http://schemas.microsoft.com/office/powerpoint/2010/main" val="35895379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RECOMMENDATION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we know the end of this dissertation, we met the obstacles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would like to recommend Ecole Technique saint KIZITO to provide laboratory to senior four and five student without difficulties.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recommend my young brother to explore this system and find the problems and develop report in PDF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recommend schools to implement this reporting systems into their schools.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22811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PROJECT SUMMARY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6" y="2478555"/>
            <a:ext cx="9601196" cy="3543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reporting and information system is the system developed so as to make good and convenience reporting process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will sign in the will be able to register students, teacher, and other resources like years, term, class, department, and will be able to the reports of all students.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other user called a teacher will sign in into the system then able to register the student’s marks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will sign in into the system and will be able to view their reports.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4562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Rwanda reporting system still have the following difficulties: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Recording information like marks on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Calculation operation of the recorded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Storing papers that contain some the recorded marks which can easily be damaged or lost mostly. That led bad management of some schools.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Rewriting the information recorded on paper into computer which is sometimes not accurate(errors can occur while writing)</a:t>
            </a:r>
          </a:p>
        </p:txBody>
      </p:sp>
    </p:spTree>
    <p:extLst>
      <p:ext uri="{BB962C8B-B14F-4D97-AF65-F5344CB8AC3E}">
        <p14:creationId xmlns="" xmlns:p14="http://schemas.microsoft.com/office/powerpoint/2010/main" val="13034715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chemeClr val="accent5"/>
                </a:solidFill>
              </a:rPr>
              <a:t>OBJECTIVE OF THE PROJECT </a:t>
            </a:r>
            <a:endParaRPr lang="en-US" sz="43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151" y="2782563"/>
            <a:ext cx="9601196" cy="233570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project is to develop reliable system that will be more useful and more accurate compared to the existing paper based system. such a way that both the dean of studies and teachers and the parents and as well as the students will be easily facilitated by this system.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55894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SCOPE AND LIMITATION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26" y="2936943"/>
            <a:ext cx="9601196" cy="1516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SCHOOL REPORTING AND INFORMATION SYSTEM is unlimited to be implemented into all schools that provide three term school report and also focus on every department of the school.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17107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TOOLS AND TERMINOLOGY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HARDWARE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Computer  at least (2GHz of CPU, 1GB of RAM, 512 </a:t>
            </a:r>
            <a:r>
              <a:rPr lang="en-US" dirty="0" smtClean="0"/>
              <a:t>MB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SOFTWARE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XAMPP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Browsers (Mozilla, Baidu)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editor( sublime text 2, notepad)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73559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699" y="650154"/>
            <a:ext cx="5979226" cy="489878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ENTITY RELATIONSHIP DIAGRAM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4" descr="e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4" y="1055112"/>
            <a:ext cx="9946333" cy="5633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85481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19449" y="593767"/>
            <a:ext cx="6276109" cy="7065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USED CASE DIAGRAM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3" name="Picture 2" descr="usecase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19348"/>
            <a:ext cx="6588306" cy="4754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288879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2586488"/>
            <a:ext cx="10195953" cy="1303867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accent5"/>
                </a:solidFill>
              </a:rPr>
              <a:t>PRACTICAL PART</a:t>
            </a:r>
            <a:endParaRPr lang="en-US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88961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462</TotalTime>
  <Words>436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PRESENTATION</vt:lpstr>
      <vt:lpstr>PROJECT SUMMARY</vt:lpstr>
      <vt:lpstr>PROBLEM STATEMENT</vt:lpstr>
      <vt:lpstr>OBJECTIVE OF THE PROJECT </vt:lpstr>
      <vt:lpstr>SCOPE AND LIMITATION</vt:lpstr>
      <vt:lpstr>TOOLS AND TERMINOLOGY</vt:lpstr>
      <vt:lpstr>ENTITY RELATIONSHIP DIAGRAM</vt:lpstr>
      <vt:lpstr>USED CASE DIAGRAM</vt:lpstr>
      <vt:lpstr>PRACTICAL PART</vt:lpstr>
      <vt:lpstr>CONCLUSION</vt:lpstr>
      <vt:lpstr>RECOMMENDATION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One  roof</dc:creator>
  <cp:lastModifiedBy>Administrator</cp:lastModifiedBy>
  <cp:revision>76</cp:revision>
  <dcterms:created xsi:type="dcterms:W3CDTF">2016-09-17T11:34:28Z</dcterms:created>
  <dcterms:modified xsi:type="dcterms:W3CDTF">2016-09-21T09:16:38Z</dcterms:modified>
</cp:coreProperties>
</file>