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7A11-2D1E-40B8-AC47-A6CBCFCC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FCE4-659F-460F-ADA4-EC31CFC9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752D-0339-4A83-B251-2E2A98D8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9FEF-48B5-464F-B4C4-CC6B5C04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0272-3DD5-41DC-89D8-AA4750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5B81-F3A1-48D6-899E-D991FAC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ACACC-DAEF-44F5-9EDB-E6538D71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2AFC-EA4A-4397-9DD1-DFF0EA5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D0CD-9C57-4375-8D5A-570E0476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BE8B-D5CE-4BB9-8EF1-E393D6C6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B0F84-593B-433B-84A3-DB99CD481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1237-85F3-4019-9193-059B0AC3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CFD1-B449-4929-B6DC-76C9F9A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A698-6077-4956-A73E-BBBF3A0C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F1EB-E2B3-4A53-87F0-E74AC859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486B-48AD-49FE-920C-50DA7085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9019-6376-4021-99B1-452DBE53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30DC-01E0-46F0-A38D-A48B27A7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3C0E-BEBE-4663-B09B-02174D35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D99D-4EC8-4293-8EF2-E9BA4D1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E42E-A017-44D2-91AA-AAFC95F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0501-EA1A-4A0C-A8AF-EE102B15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BCF3-246D-40E8-A913-497F9C84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4FB1-D555-4D8B-B19F-1E1499D6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9BFC-9E18-4E25-B116-C1ECDD4A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766-36BF-46BA-BD1A-29BC2BA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B5FC-F624-4FCE-AA3D-1E0D9F41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5E13B-3A67-4371-A5FE-319A6B1F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677B-8F9F-4B84-9766-224AC063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D8218-A7DB-453E-9C43-7BA4E8F3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0290-CBDA-40B9-AD9F-B5762F1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54C9-3F86-4392-8A74-8C214806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BA7E-1060-4495-A9A3-5C4A09B7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0B14C-2CDD-4C5B-A4A6-0E98B08D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F2A5F-961F-4CAD-9922-511E64A81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9A1D0-5FCF-42CD-BF84-702B65EB8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142FF-4B69-4F08-95D9-97EF08E1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3FBB4-7D63-4741-BE86-C577D1E5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B764B-47AD-4F6E-8151-F566934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77E9-7499-4990-B70D-B5B3A077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8CBD-7D79-4D27-B5F5-7AE1476B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72B4B-14A6-491E-A86B-6F0BFCC0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C02A1-6F05-42D8-BDA7-F79E21B2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54120-EF4A-4A5F-A992-57329277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B1D84-F318-448D-8420-540E478E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335F-A74C-4BEE-B6BD-5C1204EC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2135-6854-4D2C-B531-78507CA3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F85D-1FE2-4536-9908-B8A0D70D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C90C-E44D-45C7-B4B2-7711EC4E6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1BDFE-6603-431A-BB26-EF4D8865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0900-9356-4C88-B584-BEB1E69B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0B3B-D1C6-4CE6-B159-0D4DB477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DCE-5B3B-4BF6-9E0F-711E161C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83550-B28D-45EA-ADD3-374D55DA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F7AF-6AB7-4E72-A10F-51E2D740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3289-C194-45C0-9182-47337CA1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09C8-2818-4FD0-8C9C-2C136659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1CC0-21F7-45CF-81DD-559BADE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87847-8928-4151-80A6-AE86B87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6D9D-C510-4DD0-A298-CA15FD71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29EE-609F-4118-AF7D-3A3F66890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26C8-FFFD-46DC-8154-3A43B902A3C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605D-E4E9-497D-8C73-FA561431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CFA0-F3CD-4FE1-8333-573BF2AB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0EAC-3BB5-467D-835D-6B224400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4ECD9468-E55C-49CF-B417-658351D6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9" y="1112939"/>
            <a:ext cx="10014628" cy="47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52B2E-9818-409E-9BBD-F448A5D66553}"/>
              </a:ext>
            </a:extLst>
          </p:cNvPr>
          <p:cNvSpPr txBox="1"/>
          <p:nvPr/>
        </p:nvSpPr>
        <p:spPr>
          <a:xfrm>
            <a:off x="981512" y="6132352"/>
            <a:ext cx="10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https://blogs.technet.microsoft.com/heyscriptingguy/2014/03/30/understanding-streams-redirection-and-write-host-in-powershell/</a:t>
            </a:r>
          </a:p>
        </p:txBody>
      </p:sp>
    </p:spTree>
    <p:extLst>
      <p:ext uri="{BB962C8B-B14F-4D97-AF65-F5344CB8AC3E}">
        <p14:creationId xmlns:p14="http://schemas.microsoft.com/office/powerpoint/2010/main" val="8625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4844C6CC-E7AD-4CA4-8843-81903F12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6" y="1976876"/>
            <a:ext cx="9267436" cy="25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FAD12-8EFA-47F8-8C39-773680DDD865}"/>
              </a:ext>
            </a:extLst>
          </p:cNvPr>
          <p:cNvSpPr txBox="1"/>
          <p:nvPr/>
        </p:nvSpPr>
        <p:spPr>
          <a:xfrm>
            <a:off x="981512" y="6132352"/>
            <a:ext cx="10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https://blogs.technet.microsoft.com/heyscriptingguy/2014/03/30/understanding-streams-redirection-and-write-host-in-powershell/</a:t>
            </a:r>
          </a:p>
        </p:txBody>
      </p:sp>
    </p:spTree>
    <p:extLst>
      <p:ext uri="{BB962C8B-B14F-4D97-AF65-F5344CB8AC3E}">
        <p14:creationId xmlns:p14="http://schemas.microsoft.com/office/powerpoint/2010/main" val="12414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ic">
            <a:extLst>
              <a:ext uri="{FF2B5EF4-FFF2-40B4-BE49-F238E27FC236}">
                <a16:creationId xmlns:a16="http://schemas.microsoft.com/office/drawing/2014/main" id="{A556B4A6-D0E1-429E-BB50-BF126E01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95" y="813294"/>
            <a:ext cx="8772481" cy="49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D99D23-FCA2-4974-AFE5-410F2B07A037}"/>
              </a:ext>
            </a:extLst>
          </p:cNvPr>
          <p:cNvSpPr/>
          <p:nvPr/>
        </p:nvSpPr>
        <p:spPr>
          <a:xfrm>
            <a:off x="884842" y="6170540"/>
            <a:ext cx="1105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https://blogs.technet.microsoft.com/heyscriptingguy/2015/07/04/weekend-scripter-welcome-to-the-powershell-information-stream/</a:t>
            </a:r>
          </a:p>
        </p:txBody>
      </p:sp>
    </p:spTree>
    <p:extLst>
      <p:ext uri="{BB962C8B-B14F-4D97-AF65-F5344CB8AC3E}">
        <p14:creationId xmlns:p14="http://schemas.microsoft.com/office/powerpoint/2010/main" val="116492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2CBAE1-DAD0-4642-A130-4F9F87A0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6058"/>
              </p:ext>
            </p:extLst>
          </p:nvPr>
        </p:nvGraphicFramePr>
        <p:xfrm>
          <a:off x="1289345" y="696391"/>
          <a:ext cx="9237294" cy="4975326"/>
        </p:xfrm>
        <a:graphic>
          <a:graphicData uri="http://schemas.openxmlformats.org/drawingml/2006/table">
            <a:tbl>
              <a:tblPr/>
              <a:tblGrid>
                <a:gridCol w="1341690">
                  <a:extLst>
                    <a:ext uri="{9D8B030D-6E8A-4147-A177-3AD203B41FA5}">
                      <a16:colId xmlns:a16="http://schemas.microsoft.com/office/drawing/2014/main" val="2029820036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4282989586"/>
                    </a:ext>
                  </a:extLst>
                </a:gridCol>
                <a:gridCol w="6656464">
                  <a:extLst>
                    <a:ext uri="{9D8B030D-6E8A-4147-A177-3AD203B41FA5}">
                      <a16:colId xmlns:a16="http://schemas.microsoft.com/office/drawing/2014/main" val="590985467"/>
                    </a:ext>
                  </a:extLst>
                </a:gridCol>
              </a:tblGrid>
              <a:tr h="33397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Identifier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Numeric value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765998"/>
                  </a:ext>
                </a:extLst>
              </a:tr>
              <a:tr h="9229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SilentlyContinue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When this action preference is set, the error message isn’t written to the output pipe before continuing execution. Note that it’s still added to $error, and $? is still set to false. Again, execution continues at the next line.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63953"/>
                  </a:ext>
                </a:extLst>
              </a:tr>
              <a:tr h="905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This error action preference changes an error from a nonterminating error to a terminating error. The error object is thrown as an exception instead of being written to the output pipe. $error and $? are still updated. Execution does not continue.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715186"/>
                  </a:ext>
                </a:extLst>
              </a:tr>
              <a:tr h="7386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Continue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This is the default preference setting. The error object is written to the output pipe and added to $error, and $? is set to false. Execution then continues at the next script line.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542680"/>
                  </a:ext>
                </a:extLst>
              </a:tr>
              <a:tr h="7007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Inquire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Prompts the user requesting confirmation before continuing on with the operation. At the prompt, the user can choose to continue, stop, or suspend the operation.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357986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Ignore the error completely (not even logging it).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3721"/>
                  </a:ext>
                </a:extLst>
              </a:tr>
              <a:tr h="84334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Suspend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Suspend the command for further diagnosis. Supported only for workflows.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2006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DA60505-FDB3-4298-AEAC-33DFED49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15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A0862-8F9D-44E7-B4EE-F06D5108476B}"/>
              </a:ext>
            </a:extLst>
          </p:cNvPr>
          <p:cNvSpPr/>
          <p:nvPr/>
        </p:nvSpPr>
        <p:spPr>
          <a:xfrm>
            <a:off x="1979775" y="6190017"/>
            <a:ext cx="7856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https://blogs.technet.microsoft.com/heyscriptingguy/2014/07/09/handling-errors-the-powershell-way/</a:t>
            </a:r>
          </a:p>
        </p:txBody>
      </p:sp>
    </p:spTree>
    <p:extLst>
      <p:ext uri="{BB962C8B-B14F-4D97-AF65-F5344CB8AC3E}">
        <p14:creationId xmlns:p14="http://schemas.microsoft.com/office/powerpoint/2010/main" val="29755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262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</dc:creator>
  <cp:lastModifiedBy>Michael Frank</cp:lastModifiedBy>
  <cp:revision>5</cp:revision>
  <dcterms:created xsi:type="dcterms:W3CDTF">2017-06-21T19:05:32Z</dcterms:created>
  <dcterms:modified xsi:type="dcterms:W3CDTF">2017-06-22T03:27:25Z</dcterms:modified>
</cp:coreProperties>
</file>