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0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4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5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7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1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3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8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4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695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Shoe Marketplace Pitch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Hackathon Day 7 - Final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provide a seamless and convenient platform for customers to find and purchase comfortable shoes, ensuring accessibility, affordability, and customer satisfaction.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are a team of passionate developers and entrepreneurs committed to revolutionizing the online shoe market through innovative technology and user-centric design.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❌ Problem: Lack of convenient access to comfortable shoes</a:t>
            </a:r>
          </a:p>
          <a:p>
            <a:r>
              <a:t>✅ Solution: An interactive, user-friendly e-commerce platform that simplifies the buying experience with advanced filtering, recommendations, and quick delivery.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 Believe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👟 Comfort Matters</a:t>
            </a:r>
          </a:p>
          <a:p>
            <a:r>
              <a:t>📦 Seamless Shopping Experience</a:t>
            </a:r>
          </a:p>
          <a:p>
            <a:r>
              <a:t>💡 Innovation in E-Commerce</a:t>
            </a:r>
          </a:p>
          <a:p>
            <a:r>
              <a:t>🌍 Global Accessibility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Size &amp;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🛒 Global Footwear Market: $400+ Billion</a:t>
            </a:r>
          </a:p>
          <a:p>
            <a:r>
              <a:rPr dirty="0"/>
              <a:t>📈 Online Shoe Sales Growing 15% YoY</a:t>
            </a:r>
          </a:p>
          <a:p>
            <a:r>
              <a:rPr dirty="0"/>
              <a:t>👥 Millions of Potential Customers</a:t>
            </a:r>
          </a:p>
          <a:p>
            <a:r>
              <a:rPr dirty="0"/>
              <a:t>🚀 Rising Trend of Digital Shopping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🚀 Phase 1: Product Development (Complete ✅)</a:t>
            </a:r>
          </a:p>
          <a:p>
            <a:r>
              <a:rPr dirty="0"/>
              <a:t>💡 Phase 2: Beta Testing &amp; Feedback</a:t>
            </a:r>
          </a:p>
          <a:p>
            <a:r>
              <a:rPr dirty="0"/>
              <a:t>📢 Phase 3: Marketing &amp; User Growth</a:t>
            </a:r>
          </a:p>
          <a:p>
            <a:r>
              <a:rPr dirty="0"/>
              <a:t>💰 Phase 4: Monetization &amp; Scaling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Hackathon Achievements (6-Day Challenge)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📌 Day 1: Technical Planning &amp; API Requirements</a:t>
            </a:r>
          </a:p>
          <a:p>
            <a:r>
              <a:rPr dirty="0"/>
              <a:t>📌 Day 2: Building the Frontend UI &amp; Components</a:t>
            </a:r>
          </a:p>
          <a:p>
            <a:r>
              <a:rPr dirty="0"/>
              <a:t>📌 Day 3: API Integration &amp; Data Migration</a:t>
            </a:r>
          </a:p>
          <a:p>
            <a:r>
              <a:rPr dirty="0"/>
              <a:t>📌 Day 4: Dynamic Frontend &amp; Marketplace Features</a:t>
            </a:r>
          </a:p>
          <a:p>
            <a:r>
              <a:rPr dirty="0"/>
              <a:t>📌 Day 5: Testing, Error Handling, Backend Refinements</a:t>
            </a:r>
          </a:p>
          <a:p>
            <a:r>
              <a:rPr dirty="0"/>
              <a:t>📌 Day 6: Deployment on </a:t>
            </a:r>
            <a:r>
              <a:rPr dirty="0" err="1"/>
              <a:t>Vercel</a:t>
            </a:r>
            <a:r>
              <a:rPr dirty="0"/>
              <a:t> &amp; GitHub 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</TotalTime>
  <Words>246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Shoe Marketplace Pitch Deck</vt:lpstr>
      <vt:lpstr>Our Mission</vt:lpstr>
      <vt:lpstr>About Us</vt:lpstr>
      <vt:lpstr>Problems &amp; Solutions</vt:lpstr>
      <vt:lpstr>What We Believe</vt:lpstr>
      <vt:lpstr>Market Size &amp; Statistics</vt:lpstr>
      <vt:lpstr>Roadmap</vt:lpstr>
      <vt:lpstr>Hackathon Achievements (6-Day Challenge)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Shoe Marketplace Pitch Deck</dc:title>
  <dc:subject/>
  <dc:creator/>
  <cp:keywords/>
  <dc:description>generated using python-pptx</dc:description>
  <cp:lastModifiedBy>Mudasir Sohail</cp:lastModifiedBy>
  <cp:revision>2</cp:revision>
  <dcterms:created xsi:type="dcterms:W3CDTF">2013-01-27T09:14:16Z</dcterms:created>
  <dcterms:modified xsi:type="dcterms:W3CDTF">2025-02-07T14:54:30Z</dcterms:modified>
  <cp:category/>
</cp:coreProperties>
</file>