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C5CD3-F327-4DAB-B5BF-5BEE2132B09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0C81-AB76-4F39-B2E0-973294A6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Daud</a:t>
            </a:r>
            <a:r>
              <a:rPr lang="en-US" dirty="0" smtClean="0"/>
              <a:t> Group of companies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system of </a:t>
            </a:r>
            <a:r>
              <a:rPr lang="en-US" dirty="0" err="1" smtClean="0"/>
              <a:t>daud</a:t>
            </a:r>
            <a:r>
              <a:rPr lang="en-US" dirty="0" smtClean="0"/>
              <a:t> enterprises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2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software was built according to a SDLC which include the following steps:</a:t>
            </a:r>
          </a:p>
          <a:p>
            <a:r>
              <a:rPr lang="en-US" dirty="0" smtClean="0"/>
              <a:t>Requirement gathering.</a:t>
            </a:r>
          </a:p>
          <a:p>
            <a:r>
              <a:rPr lang="en-US" dirty="0" smtClean="0"/>
              <a:t>Feasibility study. </a:t>
            </a:r>
          </a:p>
          <a:p>
            <a:r>
              <a:rPr lang="en-US" dirty="0" smtClean="0"/>
              <a:t>Designing the system.</a:t>
            </a:r>
          </a:p>
          <a:p>
            <a:r>
              <a:rPr lang="en-US" dirty="0" smtClean="0"/>
              <a:t>Creating prototypes.</a:t>
            </a:r>
          </a:p>
          <a:p>
            <a:r>
              <a:rPr lang="en-US" dirty="0" smtClean="0"/>
              <a:t>Development.</a:t>
            </a:r>
          </a:p>
          <a:p>
            <a:r>
              <a:rPr lang="en-US" dirty="0" smtClean="0"/>
              <a:t>Testing.</a:t>
            </a:r>
          </a:p>
          <a:p>
            <a:r>
              <a:rPr lang="en-US" dirty="0" smtClean="0"/>
              <a:t>Implementation.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9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gathering.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process we interviewed the manager and the CEO of this company and gather all the problems they are facing which were:</a:t>
            </a:r>
          </a:p>
          <a:p>
            <a:r>
              <a:rPr lang="en-US" dirty="0" smtClean="0"/>
              <a:t>No records of products and raw material.</a:t>
            </a:r>
          </a:p>
          <a:p>
            <a:r>
              <a:rPr lang="en-US" dirty="0" smtClean="0"/>
              <a:t>No orders records.</a:t>
            </a:r>
          </a:p>
          <a:p>
            <a:r>
              <a:rPr lang="en-US" dirty="0" smtClean="0"/>
              <a:t>No customers records.</a:t>
            </a:r>
          </a:p>
          <a:p>
            <a:r>
              <a:rPr lang="en-US" dirty="0" smtClean="0"/>
              <a:t>No formulation system.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phase we bring up the solution of all those problems they were facing. The solution consist of the following things:</a:t>
            </a:r>
          </a:p>
          <a:p>
            <a:r>
              <a:rPr lang="en-US" dirty="0" smtClean="0"/>
              <a:t>List of requirements </a:t>
            </a:r>
          </a:p>
          <a:p>
            <a:r>
              <a:rPr lang="en-US" dirty="0" smtClean="0"/>
              <a:t>Prototype.</a:t>
            </a:r>
          </a:p>
          <a:p>
            <a:r>
              <a:rPr lang="en-US" dirty="0" smtClean="0"/>
              <a:t>Feasibility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development phase consist of programming and designing the database to perform all the working of this software.</a:t>
            </a:r>
          </a:p>
          <a:p>
            <a:pPr marL="0" indent="0">
              <a:buNone/>
            </a:pPr>
            <a:r>
              <a:rPr lang="en-US" dirty="0" smtClean="0"/>
              <a:t>The language use for programming is C# with visual studio compiler and the database use in this process was MYSQL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6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phase we did all the testing according to the requirements and created pass and fail </a:t>
            </a:r>
            <a:r>
              <a:rPr lang="en-US" smtClean="0"/>
              <a:t>cases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5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Daud Group of companies</vt:lpstr>
      <vt:lpstr>PowerPoint Presentation</vt:lpstr>
      <vt:lpstr>Requirement gathering.</vt:lpstr>
      <vt:lpstr>Analyses of the system</vt:lpstr>
      <vt:lpstr>Development.</vt:lpstr>
      <vt:lpstr>Testing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Daud Group of companies</dc:title>
  <dc:creator>hp</dc:creator>
  <cp:lastModifiedBy>hp</cp:lastModifiedBy>
  <cp:revision>3</cp:revision>
  <dcterms:created xsi:type="dcterms:W3CDTF">2019-06-26T05:39:00Z</dcterms:created>
  <dcterms:modified xsi:type="dcterms:W3CDTF">2019-06-26T05:55:06Z</dcterms:modified>
</cp:coreProperties>
</file>