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F429B-1AEB-4DD5-AD73-73A31B64E65E}" v="26" dt="2022-06-05T05:26:37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h, Mudassar" userId="9f4881fc-e482-42de-9172-c22d9dd6ffbf" providerId="ADAL" clId="{3B9F429B-1AEB-4DD5-AD73-73A31B64E65E}"/>
    <pc:docChg chg="undo custSel addSld modSld">
      <pc:chgData name="Shaikh, Mudassar" userId="9f4881fc-e482-42de-9172-c22d9dd6ffbf" providerId="ADAL" clId="{3B9F429B-1AEB-4DD5-AD73-73A31B64E65E}" dt="2022-06-05T05:26:37.762" v="127" actId="1076"/>
      <pc:docMkLst>
        <pc:docMk/>
      </pc:docMkLst>
      <pc:sldChg chg="addSp delSp modSp mod">
        <pc:chgData name="Shaikh, Mudassar" userId="9f4881fc-e482-42de-9172-c22d9dd6ffbf" providerId="ADAL" clId="{3B9F429B-1AEB-4DD5-AD73-73A31B64E65E}" dt="2022-06-05T05:26:37.762" v="127" actId="1076"/>
        <pc:sldMkLst>
          <pc:docMk/>
          <pc:sldMk cId="1413154245" sldId="256"/>
        </pc:sldMkLst>
        <pc:spChg chg="mod">
          <ac:chgData name="Shaikh, Mudassar" userId="9f4881fc-e482-42de-9172-c22d9dd6ffbf" providerId="ADAL" clId="{3B9F429B-1AEB-4DD5-AD73-73A31B64E65E}" dt="2022-05-28T01:49:11.638" v="99" actId="404"/>
          <ac:spMkLst>
            <pc:docMk/>
            <pc:sldMk cId="1413154245" sldId="256"/>
            <ac:spMk id="2" creationId="{84F84BAB-9DAC-4C82-A442-4C4A41CA4D3E}"/>
          </ac:spMkLst>
        </pc:spChg>
        <pc:spChg chg="mod">
          <ac:chgData name="Shaikh, Mudassar" userId="9f4881fc-e482-42de-9172-c22d9dd6ffbf" providerId="ADAL" clId="{3B9F429B-1AEB-4DD5-AD73-73A31B64E65E}" dt="2022-05-28T01:48:47.021" v="94" actId="208"/>
          <ac:spMkLst>
            <pc:docMk/>
            <pc:sldMk cId="1413154245" sldId="256"/>
            <ac:spMk id="10" creationId="{89FE768A-6D75-441B-B8B1-D1EED4EC9854}"/>
          </ac:spMkLst>
        </pc:spChg>
        <pc:spChg chg="mod">
          <ac:chgData name="Shaikh, Mudassar" userId="9f4881fc-e482-42de-9172-c22d9dd6ffbf" providerId="ADAL" clId="{3B9F429B-1AEB-4DD5-AD73-73A31B64E65E}" dt="2022-05-28T01:48:47.021" v="94" actId="208"/>
          <ac:spMkLst>
            <pc:docMk/>
            <pc:sldMk cId="1413154245" sldId="256"/>
            <ac:spMk id="14" creationId="{D7014FD0-CEC8-4D74-A346-FBA8D409847B}"/>
          </ac:spMkLst>
        </pc:spChg>
        <pc:spChg chg="mod">
          <ac:chgData name="Shaikh, Mudassar" userId="9f4881fc-e482-42de-9172-c22d9dd6ffbf" providerId="ADAL" clId="{3B9F429B-1AEB-4DD5-AD73-73A31B64E65E}" dt="2022-05-28T01:48:47.021" v="94" actId="208"/>
          <ac:spMkLst>
            <pc:docMk/>
            <pc:sldMk cId="1413154245" sldId="256"/>
            <ac:spMk id="15" creationId="{DB08A7FF-1047-4810-A54A-35C6431F3A9C}"/>
          </ac:spMkLst>
        </pc:spChg>
        <pc:spChg chg="mod">
          <ac:chgData name="Shaikh, Mudassar" userId="9f4881fc-e482-42de-9172-c22d9dd6ffbf" providerId="ADAL" clId="{3B9F429B-1AEB-4DD5-AD73-73A31B64E65E}" dt="2022-05-28T01:47:54.768" v="91" actId="207"/>
          <ac:spMkLst>
            <pc:docMk/>
            <pc:sldMk cId="1413154245" sldId="256"/>
            <ac:spMk id="23" creationId="{84E73D75-EF90-4FEE-90AD-642AB90F71A5}"/>
          </ac:spMkLst>
        </pc:spChg>
        <pc:spChg chg="add mod">
          <ac:chgData name="Shaikh, Mudassar" userId="9f4881fc-e482-42de-9172-c22d9dd6ffbf" providerId="ADAL" clId="{3B9F429B-1AEB-4DD5-AD73-73A31B64E65E}" dt="2022-05-28T01:46:28.359" v="53" actId="1076"/>
          <ac:spMkLst>
            <pc:docMk/>
            <pc:sldMk cId="1413154245" sldId="256"/>
            <ac:spMk id="56" creationId="{111543CE-08DB-4E76-85DA-0B4F0F46E2F5}"/>
          </ac:spMkLst>
        </pc:spChg>
        <pc:spChg chg="add mod">
          <ac:chgData name="Shaikh, Mudassar" userId="9f4881fc-e482-42de-9172-c22d9dd6ffbf" providerId="ADAL" clId="{3B9F429B-1AEB-4DD5-AD73-73A31B64E65E}" dt="2022-05-28T01:47:06.106" v="77" actId="1076"/>
          <ac:spMkLst>
            <pc:docMk/>
            <pc:sldMk cId="1413154245" sldId="256"/>
            <ac:spMk id="57" creationId="{91EEF7CC-0B15-4FB9-8B1D-415D0BD2BECA}"/>
          </ac:spMkLst>
        </pc:spChg>
        <pc:spChg chg="add mod">
          <ac:chgData name="Shaikh, Mudassar" userId="9f4881fc-e482-42de-9172-c22d9dd6ffbf" providerId="ADAL" clId="{3B9F429B-1AEB-4DD5-AD73-73A31B64E65E}" dt="2022-05-28T01:47:20.972" v="85" actId="1076"/>
          <ac:spMkLst>
            <pc:docMk/>
            <pc:sldMk cId="1413154245" sldId="256"/>
            <ac:spMk id="58" creationId="{18CED510-9D7A-479C-99EC-DA601B8B87AB}"/>
          </ac:spMkLst>
        </pc:spChg>
        <pc:spChg chg="add mod">
          <ac:chgData name="Shaikh, Mudassar" userId="9f4881fc-e482-42de-9172-c22d9dd6ffbf" providerId="ADAL" clId="{3B9F429B-1AEB-4DD5-AD73-73A31B64E65E}" dt="2022-05-28T01:49:03.670" v="96" actId="207"/>
          <ac:spMkLst>
            <pc:docMk/>
            <pc:sldMk cId="1413154245" sldId="256"/>
            <ac:spMk id="59" creationId="{2E4B3423-C262-4BA6-841C-5BABE2F29CD0}"/>
          </ac:spMkLst>
        </pc:spChg>
        <pc:spChg chg="add mod">
          <ac:chgData name="Shaikh, Mudassar" userId="9f4881fc-e482-42de-9172-c22d9dd6ffbf" providerId="ADAL" clId="{3B9F429B-1AEB-4DD5-AD73-73A31B64E65E}" dt="2022-05-28T01:49:03.670" v="96" actId="207"/>
          <ac:spMkLst>
            <pc:docMk/>
            <pc:sldMk cId="1413154245" sldId="256"/>
            <ac:spMk id="60" creationId="{9D938B70-9720-4717-BD22-50F2A5AA327D}"/>
          </ac:spMkLst>
        </pc:spChg>
        <pc:spChg chg="add mod">
          <ac:chgData name="Shaikh, Mudassar" userId="9f4881fc-e482-42de-9172-c22d9dd6ffbf" providerId="ADAL" clId="{3B9F429B-1AEB-4DD5-AD73-73A31B64E65E}" dt="2022-05-28T01:46:04.348" v="28" actId="113"/>
          <ac:spMkLst>
            <pc:docMk/>
            <pc:sldMk cId="1413154245" sldId="256"/>
            <ac:spMk id="1044" creationId="{7DFDADA9-7F91-428F-9955-26CF4B865FEC}"/>
          </ac:spMkLst>
        </pc:spChg>
        <pc:picChg chg="add mod">
          <ac:chgData name="Shaikh, Mudassar" userId="9f4881fc-e482-42de-9172-c22d9dd6ffbf" providerId="ADAL" clId="{3B9F429B-1AEB-4DD5-AD73-73A31B64E65E}" dt="2022-06-05T05:26:37.762" v="127" actId="1076"/>
          <ac:picMkLst>
            <pc:docMk/>
            <pc:sldMk cId="1413154245" sldId="256"/>
            <ac:picMk id="33" creationId="{A439C045-95FA-407C-8F19-4BC47A884872}"/>
          </ac:picMkLst>
        </pc:picChg>
        <pc:picChg chg="add mod">
          <ac:chgData name="Shaikh, Mudassar" userId="9f4881fc-e482-42de-9172-c22d9dd6ffbf" providerId="ADAL" clId="{3B9F429B-1AEB-4DD5-AD73-73A31B64E65E}" dt="2022-06-05T05:26:22.842" v="124" actId="1076"/>
          <ac:picMkLst>
            <pc:docMk/>
            <pc:sldMk cId="1413154245" sldId="256"/>
            <ac:picMk id="34" creationId="{A315FBB2-AABD-404A-A308-F72C58B8CF8C}"/>
          </ac:picMkLst>
        </pc:picChg>
        <pc:picChg chg="add mod">
          <ac:chgData name="Shaikh, Mudassar" userId="9f4881fc-e482-42de-9172-c22d9dd6ffbf" providerId="ADAL" clId="{3B9F429B-1AEB-4DD5-AD73-73A31B64E65E}" dt="2022-06-05T05:26:28.768" v="125"/>
          <ac:picMkLst>
            <pc:docMk/>
            <pc:sldMk cId="1413154245" sldId="256"/>
            <ac:picMk id="35" creationId="{96097EDF-29EA-4137-B15C-9F14ADFDAA4C}"/>
          </ac:picMkLst>
        </pc:picChg>
        <pc:picChg chg="mod">
          <ac:chgData name="Shaikh, Mudassar" userId="9f4881fc-e482-42de-9172-c22d9dd6ffbf" providerId="ADAL" clId="{3B9F429B-1AEB-4DD5-AD73-73A31B64E65E}" dt="2022-05-28T01:44:32.808" v="0" actId="1076"/>
          <ac:picMkLst>
            <pc:docMk/>
            <pc:sldMk cId="1413154245" sldId="256"/>
            <ac:picMk id="1026" creationId="{EA9D54F3-DE18-4231-887F-DFEEDCEDDA70}"/>
          </ac:picMkLst>
        </pc:picChg>
        <pc:picChg chg="add mod">
          <ac:chgData name="Shaikh, Mudassar" userId="9f4881fc-e482-42de-9172-c22d9dd6ffbf" providerId="ADAL" clId="{3B9F429B-1AEB-4DD5-AD73-73A31B64E65E}" dt="2022-05-28T01:45:35.374" v="9" actId="1076"/>
          <ac:picMkLst>
            <pc:docMk/>
            <pc:sldMk cId="1413154245" sldId="256"/>
            <ac:picMk id="1043" creationId="{88DFA2AB-A48F-4300-9F03-9CB91ED3B89C}"/>
          </ac:picMkLst>
        </pc:picChg>
        <pc:cxnChg chg="add del mod">
          <ac:chgData name="Shaikh, Mudassar" userId="9f4881fc-e482-42de-9172-c22d9dd6ffbf" providerId="ADAL" clId="{3B9F429B-1AEB-4DD5-AD73-73A31B64E65E}" dt="2022-05-28T01:45:03.297" v="2"/>
          <ac:cxnSpMkLst>
            <pc:docMk/>
            <pc:sldMk cId="1413154245" sldId="256"/>
            <ac:cxnSpMk id="52" creationId="{29C87D16-DF3B-44F3-BDB6-410E4B406F9E}"/>
          </ac:cxnSpMkLst>
        </pc:cxnChg>
        <pc:cxnChg chg="add del mod">
          <ac:chgData name="Shaikh, Mudassar" userId="9f4881fc-e482-42de-9172-c22d9dd6ffbf" providerId="ADAL" clId="{3B9F429B-1AEB-4DD5-AD73-73A31B64E65E}" dt="2022-05-28T01:45:11.652" v="4"/>
          <ac:cxnSpMkLst>
            <pc:docMk/>
            <pc:sldMk cId="1413154245" sldId="256"/>
            <ac:cxnSpMk id="53" creationId="{74ADDEC2-45B7-4439-B590-C4A664ED8BEA}"/>
          </ac:cxnSpMkLst>
        </pc:cxnChg>
        <pc:cxnChg chg="add mod">
          <ac:chgData name="Shaikh, Mudassar" userId="9f4881fc-e482-42de-9172-c22d9dd6ffbf" providerId="ADAL" clId="{3B9F429B-1AEB-4DD5-AD73-73A31B64E65E}" dt="2022-05-28T01:50:16.054" v="110" actId="1035"/>
          <ac:cxnSpMkLst>
            <pc:docMk/>
            <pc:sldMk cId="1413154245" sldId="256"/>
            <ac:cxnSpMk id="62" creationId="{0C48992C-FE3F-4CB6-B1C2-4B20605BE359}"/>
          </ac:cxnSpMkLst>
        </pc:cxnChg>
        <pc:cxnChg chg="add del mod">
          <ac:chgData name="Shaikh, Mudassar" userId="9f4881fc-e482-42de-9172-c22d9dd6ffbf" providerId="ADAL" clId="{3B9F429B-1AEB-4DD5-AD73-73A31B64E65E}" dt="2022-05-28T01:49:53.179" v="104" actId="21"/>
          <ac:cxnSpMkLst>
            <pc:docMk/>
            <pc:sldMk cId="1413154245" sldId="256"/>
            <ac:cxnSpMk id="1025" creationId="{F5D3FB31-58C5-483B-AE7E-1BC585A50DE3}"/>
          </ac:cxnSpMkLst>
        </pc:cxnChg>
        <pc:cxnChg chg="mod">
          <ac:chgData name="Shaikh, Mudassar" userId="9f4881fc-e482-42de-9172-c22d9dd6ffbf" providerId="ADAL" clId="{3B9F429B-1AEB-4DD5-AD73-73A31B64E65E}" dt="2022-05-28T01:48:23.352" v="93" actId="13822"/>
          <ac:cxnSpMkLst>
            <pc:docMk/>
            <pc:sldMk cId="1413154245" sldId="256"/>
            <ac:cxnSpMk id="1029" creationId="{04E94283-9170-4C89-B4D4-17D27E28556A}"/>
          </ac:cxnSpMkLst>
        </pc:cxnChg>
        <pc:cxnChg chg="mod">
          <ac:chgData name="Shaikh, Mudassar" userId="9f4881fc-e482-42de-9172-c22d9dd6ffbf" providerId="ADAL" clId="{3B9F429B-1AEB-4DD5-AD73-73A31B64E65E}" dt="2022-05-28T01:48:23.352" v="93" actId="13822"/>
          <ac:cxnSpMkLst>
            <pc:docMk/>
            <pc:sldMk cId="1413154245" sldId="256"/>
            <ac:cxnSpMk id="1038" creationId="{98362386-C4B6-437A-AFB1-724C1A382931}"/>
          </ac:cxnSpMkLst>
        </pc:cxnChg>
        <pc:cxnChg chg="mod">
          <ac:chgData name="Shaikh, Mudassar" userId="9f4881fc-e482-42de-9172-c22d9dd6ffbf" providerId="ADAL" clId="{3B9F429B-1AEB-4DD5-AD73-73A31B64E65E}" dt="2022-05-28T01:48:23.352" v="93" actId="13822"/>
          <ac:cxnSpMkLst>
            <pc:docMk/>
            <pc:sldMk cId="1413154245" sldId="256"/>
            <ac:cxnSpMk id="1042" creationId="{06C49A1A-0431-47F8-9B75-028C4F54D898}"/>
          </ac:cxnSpMkLst>
        </pc:cxnChg>
      </pc:sldChg>
      <pc:sldChg chg="modSp add mod">
        <pc:chgData name="Shaikh, Mudassar" userId="9f4881fc-e482-42de-9172-c22d9dd6ffbf" providerId="ADAL" clId="{3B9F429B-1AEB-4DD5-AD73-73A31B64E65E}" dt="2022-06-05T05:25:56.424" v="118" actId="14100"/>
        <pc:sldMkLst>
          <pc:docMk/>
          <pc:sldMk cId="1639145241" sldId="257"/>
        </pc:sldMkLst>
        <pc:spChg chg="mod">
          <ac:chgData name="Shaikh, Mudassar" userId="9f4881fc-e482-42de-9172-c22d9dd6ffbf" providerId="ADAL" clId="{3B9F429B-1AEB-4DD5-AD73-73A31B64E65E}" dt="2022-06-05T05:25:56.424" v="118" actId="14100"/>
          <ac:spMkLst>
            <pc:docMk/>
            <pc:sldMk cId="1639145241" sldId="257"/>
            <ac:spMk id="51" creationId="{51ABD6D3-2458-4C41-B738-FD0EBE3C76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F676-0998-467D-B421-F25931E1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E6D3A-B0D0-4356-A47A-B24A6963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ADE3-0EB0-4C52-9FD2-1ED388D9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1B28-3468-40B4-A925-34EAF89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3ADD-E808-4998-9CA2-29C2C714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1DDA-8C6D-4D63-8371-9DBD667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70041-4834-48CF-9841-E7B066A11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9A45-0B77-44FD-817A-D60EEBE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E2DC-228B-42E1-8937-10267FBC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02B4-6750-458D-A4EB-D0D47361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654F2-0A3D-4D95-ABBF-9E2493322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EBEF-E4A6-407F-8F76-468D766F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56A02-667E-49F7-9BC9-7323609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4C37-AF10-48FD-A849-C5F71396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A683-2037-40A7-9E41-0E85585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3549-FBE9-43E6-B5AF-E971976C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63F1-7224-437F-B175-B70F5147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B20E-83C7-46AC-A648-9CE011CB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D31E-B083-4EFE-9A46-5FBE37D0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E9FE-9EB2-4672-867F-F53332D4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E896-A455-41DC-A7C2-2B9FD14E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942F-6F33-4A3E-8A0E-C409876F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CBC6-C2BB-43B5-BE4F-A0CABCB2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2281-E1EE-4506-9472-042D96F0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CCE7-5F86-47D4-8392-5710BB07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BCE1-9EB0-4669-8E90-F4698B4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B115-9374-4713-A818-C0DE5F307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ACD91-BC9A-4265-9898-E9F48F5A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55002-76DE-4F96-8B00-51B042EF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4E288-D466-4CB7-A72F-C3DC330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5A77-F8D0-45E7-BE03-E40FE003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BFDA-25CC-4321-9496-BDC3C689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61B3-37D7-43F0-9F8C-28C15485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D2C93-FCD0-49D3-A657-B60BF982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C5303-4311-4E82-ABB0-3A1F60484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8C081-00B5-41E6-A9B1-D54584C80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27A0-7C88-4EF7-8CC0-761EC74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91CB-C743-4249-9AC9-82BD9BBB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6A0C6-74AA-4CB6-B757-73894B2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DA6-7AE7-4160-B5B7-4ED74D5A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677A7-1034-417A-83E9-69955F2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5648-95B3-4A76-96B3-8B72CF0D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0B956-B018-4402-A361-DC05BBE9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67FD2-45C3-4A88-869E-330CD56A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1D26B-4939-4FFA-8564-A5EA0BA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7B462-15FF-49E8-A37F-4B1A91F7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EDD-195E-4725-A02A-2B472647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2CAA-1AD5-47CD-A18E-6B57118E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88F7-F9C4-4A24-ACA3-8A8B9086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C0A9-4F38-4128-AD04-BF485C2A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7653-7A81-4ABC-8842-8E77FD68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3FA8-6063-4409-9873-4B0403B5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B9EC-2A25-4269-840C-E711725B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31961-9E17-496A-BDF9-FCC807763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6C1D-70EE-4E6D-B697-083A78F5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3B10-8ACA-4A5F-B654-31171FF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58AC-5EA1-475F-A251-BE43FCCB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9348-8952-4529-991E-7C023CD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1AC4C-0C84-4DC9-A52D-1ACDBD72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76DA-A008-4861-8149-9F169F8F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3D88-336A-427A-A498-0F4A3C2C2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C5F8-F52D-4336-8526-0D6A8573B6A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191A-3D58-4A1A-8D7F-01302602B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2C56-EECF-4F5E-B6E1-73E66821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4380-BF0F-4B2D-A402-20BB262E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dassarmshaikh/UpliftModel/blob/main/model.p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go.criteo.net/criteo-research-uplift-v2.1.csv.gz" TargetMode="External"/><Relationship Id="rId7" Type="http://schemas.openxmlformats.org/officeDocument/2006/relationships/hyperlink" Target="https://github.com/mudassarmshaikh/UpliftModel/blob/main/app.py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hyperlink" Target="https://mudassarshaikh.pythonanywhere.com/predict" TargetMode="External"/><Relationship Id="rId4" Type="http://schemas.openxmlformats.org/officeDocument/2006/relationships/hyperlink" Target="https://github.com/mudassarmshaikh/UpliftModel/blob/main/api.py" TargetMode="External"/><Relationship Id="rId9" Type="http://schemas.openxmlformats.org/officeDocument/2006/relationships/hyperlink" Target="https://github.com/mudassarmshaikh/UpliftModel/blob/main/uplift_model.joblib" TargetMode="External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dassarmshaikh/UpliftModel/blob/main/model.py" TargetMode="External"/><Relationship Id="rId13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hyperlink" Target="https://mudassarshaikh.pythonanywhere.com/predict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github.com/mudassarmshaikh/UpliftModel/blob/main/app.py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github.com/mudassarmshaikh/UpliftModel/blob/main/api.py" TargetMode="External"/><Relationship Id="rId14" Type="http://schemas.openxmlformats.org/officeDocument/2006/relationships/hyperlink" Target="https://github.com/mudassarmshaikh/UpliftModel/blob/main/uplift_model.jobli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S3 101. S3 is a Simple Storage Service that is… | by Vedha Sankar |  featurepreneur | Medium">
            <a:extLst>
              <a:ext uri="{FF2B5EF4-FFF2-40B4-BE49-F238E27FC236}">
                <a16:creationId xmlns:a16="http://schemas.microsoft.com/office/drawing/2014/main" id="{EA9D54F3-DE18-4231-887F-DFEEDCED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45" y="5431365"/>
            <a:ext cx="899865" cy="67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84BAB-9DAC-4C82-A442-4C4A41CA4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047"/>
            <a:ext cx="12192000" cy="674030"/>
          </a:xfrm>
        </p:spPr>
        <p:txBody>
          <a:bodyPr>
            <a:noAutofit/>
          </a:bodyPr>
          <a:lstStyle/>
          <a:p>
            <a:r>
              <a:rPr lang="en-US" sz="4400" b="1" dirty="0"/>
              <a:t>DEPLOYMENT SOLUTION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4987C-EA4B-4004-912E-ADE4C724486C}"/>
              </a:ext>
            </a:extLst>
          </p:cNvPr>
          <p:cNvSpPr txBox="1"/>
          <p:nvPr/>
        </p:nvSpPr>
        <p:spPr>
          <a:xfrm>
            <a:off x="693683" y="1247279"/>
            <a:ext cx="2007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-apple-system"/>
                <a:hlinkClick r:id="rId3"/>
              </a:rPr>
              <a:t>http://go.criteo.net/criteo-research-uplift-v2.1.csv.gz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3D87A-170D-4169-BDE6-8CC936C786C1}"/>
              </a:ext>
            </a:extLst>
          </p:cNvPr>
          <p:cNvSpPr txBox="1"/>
          <p:nvPr/>
        </p:nvSpPr>
        <p:spPr>
          <a:xfrm>
            <a:off x="4266557" y="3801383"/>
            <a:ext cx="115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sng" dirty="0">
                <a:effectLst/>
                <a:latin typeface="-apple-system"/>
                <a:hlinkClick r:id="rId4" tooltip="api.py"/>
              </a:rPr>
              <a:t>api.py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7182F-C4CA-48DD-9CBE-47DDCD63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274" y="5667773"/>
            <a:ext cx="2413124" cy="419122"/>
          </a:xfrm>
          <a:prstGeom prst="rect">
            <a:avLst/>
          </a:prstGeom>
        </p:spPr>
      </p:pic>
      <p:pic>
        <p:nvPicPr>
          <p:cNvPr id="1028" name="Picture 4" descr="Easily Deploy and Share Your Streamlit Apps | Streamlit Sharing">
            <a:extLst>
              <a:ext uri="{FF2B5EF4-FFF2-40B4-BE49-F238E27FC236}">
                <a16:creationId xmlns:a16="http://schemas.microsoft.com/office/drawing/2014/main" id="{080BC57D-4FCD-4CCC-BBE1-B0162960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96" y="5630452"/>
            <a:ext cx="2233284" cy="61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C62FE0-13DD-48E2-B5A4-F20391C9C0E2}"/>
              </a:ext>
            </a:extLst>
          </p:cNvPr>
          <p:cNvSpPr txBox="1"/>
          <p:nvPr/>
        </p:nvSpPr>
        <p:spPr>
          <a:xfrm>
            <a:off x="8413377" y="4538263"/>
            <a:ext cx="97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none" strike="noStrike" dirty="0">
                <a:effectLst/>
                <a:latin typeface="-apple-system"/>
                <a:hlinkClick r:id="rId7" tooltip="app.py"/>
              </a:rPr>
              <a:t>app.py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FE768A-6D75-441B-B8B1-D1EED4EC9854}"/>
              </a:ext>
            </a:extLst>
          </p:cNvPr>
          <p:cNvSpPr/>
          <p:nvPr/>
        </p:nvSpPr>
        <p:spPr>
          <a:xfrm>
            <a:off x="578069" y="1113908"/>
            <a:ext cx="2396359" cy="509770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014FD0-CEC8-4D74-A346-FBA8D409847B}"/>
              </a:ext>
            </a:extLst>
          </p:cNvPr>
          <p:cNvSpPr/>
          <p:nvPr/>
        </p:nvSpPr>
        <p:spPr>
          <a:xfrm>
            <a:off x="4091657" y="2540875"/>
            <a:ext cx="2396359" cy="367073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08A7FF-1047-4810-A54A-35C6431F3A9C}"/>
              </a:ext>
            </a:extLst>
          </p:cNvPr>
          <p:cNvSpPr/>
          <p:nvPr/>
        </p:nvSpPr>
        <p:spPr>
          <a:xfrm>
            <a:off x="8190114" y="3986049"/>
            <a:ext cx="2396359" cy="222556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56EB7-46BD-464F-8FB1-9AECBDBDA082}"/>
              </a:ext>
            </a:extLst>
          </p:cNvPr>
          <p:cNvSpPr txBox="1"/>
          <p:nvPr/>
        </p:nvSpPr>
        <p:spPr>
          <a:xfrm>
            <a:off x="4266556" y="2932477"/>
            <a:ext cx="115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sng" dirty="0">
                <a:effectLst/>
                <a:latin typeface="-apple-system"/>
                <a:hlinkClick r:id="rId8" tooltip="model.py"/>
              </a:rPr>
              <a:t>model.py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23729-0BD7-4D83-9DFE-1E6C81730F1E}"/>
              </a:ext>
            </a:extLst>
          </p:cNvPr>
          <p:cNvSpPr txBox="1"/>
          <p:nvPr/>
        </p:nvSpPr>
        <p:spPr>
          <a:xfrm>
            <a:off x="693683" y="3537598"/>
            <a:ext cx="219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effectLst/>
                <a:latin typeface="-apple-system"/>
                <a:hlinkClick r:id="rId9" tooltip="uplift_model.joblib"/>
              </a:rPr>
              <a:t>uplift_model.joblib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54692-F320-44B2-B288-4A55A2C8151C}"/>
              </a:ext>
            </a:extLst>
          </p:cNvPr>
          <p:cNvSpPr txBox="1"/>
          <p:nvPr/>
        </p:nvSpPr>
        <p:spPr>
          <a:xfrm>
            <a:off x="4083274" y="4776023"/>
            <a:ext cx="2413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rgbClr val="C9D1D9"/>
                </a:solidFill>
                <a:effectLst/>
                <a:latin typeface="-apple-system"/>
                <a:hlinkClick r:id="rId10"/>
              </a:rPr>
              <a:t>https://mudassarshaikh.pythonanywhere.com/predict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E73D75-EF90-4FEE-90AD-642AB90F71A5}"/>
              </a:ext>
            </a:extLst>
          </p:cNvPr>
          <p:cNvSpPr txBox="1"/>
          <p:nvPr/>
        </p:nvSpPr>
        <p:spPr>
          <a:xfrm>
            <a:off x="9388293" y="2876784"/>
            <a:ext cx="2903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https://share.streamlit.io/mudassarmshaikh/upliftmodel/main/app.py</a:t>
            </a:r>
          </a:p>
        </p:txBody>
      </p:sp>
      <p:pic>
        <p:nvPicPr>
          <p:cNvPr id="22" name="Graphic 21" descr="Users with solid fill">
            <a:extLst>
              <a:ext uri="{FF2B5EF4-FFF2-40B4-BE49-F238E27FC236}">
                <a16:creationId xmlns:a16="http://schemas.microsoft.com/office/drawing/2014/main" id="{86E5C65F-F3B6-408C-9648-1B3BEFD3FE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9531" y="966101"/>
            <a:ext cx="914400" cy="914400"/>
          </a:xfrm>
          <a:prstGeom prst="rect">
            <a:avLst/>
          </a:prstGeom>
        </p:spPr>
      </p:pic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00201BFF-2673-446C-B8B0-EAAC9672DC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98577" y="996221"/>
            <a:ext cx="914400" cy="914400"/>
          </a:xfrm>
          <a:prstGeom prst="rect">
            <a:avLst/>
          </a:prstGeom>
        </p:spPr>
      </p:pic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F5D3FB31-58C5-483B-AE7E-1BC585A50D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1158" y="3117143"/>
            <a:ext cx="1565398" cy="6051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4E94283-9170-4C89-B4D4-17D27E28556A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701158" y="1662778"/>
            <a:ext cx="1565398" cy="14543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5E425A6-3DCA-4F9D-B580-74CBD73BEFC6}"/>
              </a:ext>
            </a:extLst>
          </p:cNvPr>
          <p:cNvCxnSpPr>
            <a:stCxn id="27" idx="2"/>
            <a:endCxn id="17" idx="0"/>
          </p:cNvCxnSpPr>
          <p:nvPr/>
        </p:nvCxnSpPr>
        <p:spPr>
          <a:xfrm flipH="1">
            <a:off x="4844950" y="1910621"/>
            <a:ext cx="10827" cy="10218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B1B27130-60F8-448D-BC7A-3FD32A6676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91962" y="3662760"/>
            <a:ext cx="2597081" cy="1237128"/>
          </a:xfrm>
          <a:prstGeom prst="rect">
            <a:avLst/>
          </a:prstGeom>
        </p:spPr>
      </p:pic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98362386-C4B6-437A-AFB1-724C1A38293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423345" y="3986049"/>
            <a:ext cx="2990032" cy="7368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06C49A1A-0431-47F8-9B75-028C4F54D898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4844950" y="3301809"/>
            <a:ext cx="1" cy="49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9EA829-A22F-4AF2-8078-BCF3CB37B49E}"/>
              </a:ext>
            </a:extLst>
          </p:cNvPr>
          <p:cNvCxnSpPr/>
          <p:nvPr/>
        </p:nvCxnSpPr>
        <p:spPr>
          <a:xfrm flipH="1">
            <a:off x="11345598" y="1760801"/>
            <a:ext cx="10827" cy="10218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6" descr="What is the GitHub logo? - Quora">
            <a:extLst>
              <a:ext uri="{FF2B5EF4-FFF2-40B4-BE49-F238E27FC236}">
                <a16:creationId xmlns:a16="http://schemas.microsoft.com/office/drawing/2014/main" id="{88DFA2AB-A48F-4300-9F03-9CB91ED3B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9" y="5429367"/>
            <a:ext cx="760213" cy="7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7DFDADA9-7F91-428F-9955-26CF4B865FEC}"/>
              </a:ext>
            </a:extLst>
          </p:cNvPr>
          <p:cNvSpPr txBox="1"/>
          <p:nvPr/>
        </p:nvSpPr>
        <p:spPr>
          <a:xfrm>
            <a:off x="4482180" y="2063571"/>
            <a:ext cx="79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1543CE-08DB-4E76-85DA-0B4F0F46E2F5}"/>
              </a:ext>
            </a:extLst>
          </p:cNvPr>
          <p:cNvSpPr txBox="1"/>
          <p:nvPr/>
        </p:nvSpPr>
        <p:spPr>
          <a:xfrm>
            <a:off x="10092078" y="1961931"/>
            <a:ext cx="199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ACCESS WEB APP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EEF7CC-0B15-4FB9-8B1D-415D0BD2BECA}"/>
              </a:ext>
            </a:extLst>
          </p:cNvPr>
          <p:cNvSpPr txBox="1"/>
          <p:nvPr/>
        </p:nvSpPr>
        <p:spPr>
          <a:xfrm>
            <a:off x="4123194" y="881324"/>
            <a:ext cx="156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Scientist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CED510-9D7A-479C-99EC-DA601B8B87AB}"/>
              </a:ext>
            </a:extLst>
          </p:cNvPr>
          <p:cNvSpPr txBox="1"/>
          <p:nvPr/>
        </p:nvSpPr>
        <p:spPr>
          <a:xfrm>
            <a:off x="10917494" y="835137"/>
            <a:ext cx="69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4B3423-C262-4BA6-841C-5BABE2F29CD0}"/>
              </a:ext>
            </a:extLst>
          </p:cNvPr>
          <p:cNvSpPr txBox="1"/>
          <p:nvPr/>
        </p:nvSpPr>
        <p:spPr>
          <a:xfrm>
            <a:off x="4125951" y="880739"/>
            <a:ext cx="156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Data Scientist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938B70-9720-4717-BD22-50F2A5AA327D}"/>
              </a:ext>
            </a:extLst>
          </p:cNvPr>
          <p:cNvSpPr txBox="1"/>
          <p:nvPr/>
        </p:nvSpPr>
        <p:spPr>
          <a:xfrm>
            <a:off x="10920251" y="834552"/>
            <a:ext cx="69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C48992C-FE3F-4CB6-B1C2-4B20605BE359}"/>
              </a:ext>
            </a:extLst>
          </p:cNvPr>
          <p:cNvCxnSpPr>
            <a:cxnSpLocks/>
          </p:cNvCxnSpPr>
          <p:nvPr/>
        </p:nvCxnSpPr>
        <p:spPr>
          <a:xfrm>
            <a:off x="2701158" y="3731925"/>
            <a:ext cx="1565399" cy="243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2" descr="Image result for python logo">
            <a:extLst>
              <a:ext uri="{FF2B5EF4-FFF2-40B4-BE49-F238E27FC236}">
                <a16:creationId xmlns:a16="http://schemas.microsoft.com/office/drawing/2014/main" id="{A439C045-95FA-407C-8F19-4BC47A88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66" y="4883194"/>
            <a:ext cx="583981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python logo">
            <a:extLst>
              <a:ext uri="{FF2B5EF4-FFF2-40B4-BE49-F238E27FC236}">
                <a16:creationId xmlns:a16="http://schemas.microsoft.com/office/drawing/2014/main" id="{A315FBB2-AABD-404A-A308-F72C58B8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08" y="3654926"/>
            <a:ext cx="583981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python logo">
            <a:extLst>
              <a:ext uri="{FF2B5EF4-FFF2-40B4-BE49-F238E27FC236}">
                <a16:creationId xmlns:a16="http://schemas.microsoft.com/office/drawing/2014/main" id="{96097EDF-29EA-4137-B15C-9F14ADFD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08" y="2992759"/>
            <a:ext cx="583981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9C33B0-DDE4-4C32-9EEF-E25B946FA392}"/>
              </a:ext>
            </a:extLst>
          </p:cNvPr>
          <p:cNvSpPr/>
          <p:nvPr/>
        </p:nvSpPr>
        <p:spPr>
          <a:xfrm>
            <a:off x="5465379" y="651641"/>
            <a:ext cx="4813738" cy="1660635"/>
          </a:xfrm>
          <a:custGeom>
            <a:avLst/>
            <a:gdLst>
              <a:gd name="connsiteX0" fmla="*/ 0 w 4813738"/>
              <a:gd name="connsiteY0" fmla="*/ 276778 h 1660635"/>
              <a:gd name="connsiteX1" fmla="*/ 276778 w 4813738"/>
              <a:gd name="connsiteY1" fmla="*/ 0 h 1660635"/>
              <a:gd name="connsiteX2" fmla="*/ 766699 w 4813738"/>
              <a:gd name="connsiteY2" fmla="*/ 0 h 1660635"/>
              <a:gd name="connsiteX3" fmla="*/ 1214018 w 4813738"/>
              <a:gd name="connsiteY3" fmla="*/ 0 h 1660635"/>
              <a:gd name="connsiteX4" fmla="*/ 1831744 w 4813738"/>
              <a:gd name="connsiteY4" fmla="*/ 0 h 1660635"/>
              <a:gd name="connsiteX5" fmla="*/ 2236462 w 4813738"/>
              <a:gd name="connsiteY5" fmla="*/ 0 h 1660635"/>
              <a:gd name="connsiteX6" fmla="*/ 2811586 w 4813738"/>
              <a:gd name="connsiteY6" fmla="*/ 0 h 1660635"/>
              <a:gd name="connsiteX7" fmla="*/ 3301507 w 4813738"/>
              <a:gd name="connsiteY7" fmla="*/ 0 h 1660635"/>
              <a:gd name="connsiteX8" fmla="*/ 3876632 w 4813738"/>
              <a:gd name="connsiteY8" fmla="*/ 0 h 1660635"/>
              <a:gd name="connsiteX9" fmla="*/ 4536960 w 4813738"/>
              <a:gd name="connsiteY9" fmla="*/ 0 h 1660635"/>
              <a:gd name="connsiteX10" fmla="*/ 4813738 w 4813738"/>
              <a:gd name="connsiteY10" fmla="*/ 276778 h 1660635"/>
              <a:gd name="connsiteX11" fmla="*/ 4813738 w 4813738"/>
              <a:gd name="connsiteY11" fmla="*/ 797105 h 1660635"/>
              <a:gd name="connsiteX12" fmla="*/ 4813738 w 4813738"/>
              <a:gd name="connsiteY12" fmla="*/ 1383857 h 1660635"/>
              <a:gd name="connsiteX13" fmla="*/ 4536960 w 4813738"/>
              <a:gd name="connsiteY13" fmla="*/ 1660635 h 1660635"/>
              <a:gd name="connsiteX14" fmla="*/ 4089641 w 4813738"/>
              <a:gd name="connsiteY14" fmla="*/ 1660635 h 1660635"/>
              <a:gd name="connsiteX15" fmla="*/ 3514516 w 4813738"/>
              <a:gd name="connsiteY15" fmla="*/ 1660635 h 1660635"/>
              <a:gd name="connsiteX16" fmla="*/ 3067197 w 4813738"/>
              <a:gd name="connsiteY16" fmla="*/ 1660635 h 1660635"/>
              <a:gd name="connsiteX17" fmla="*/ 2449471 w 4813738"/>
              <a:gd name="connsiteY17" fmla="*/ 1660635 h 1660635"/>
              <a:gd name="connsiteX18" fmla="*/ 1874346 w 4813738"/>
              <a:gd name="connsiteY18" fmla="*/ 1660635 h 1660635"/>
              <a:gd name="connsiteX19" fmla="*/ 1256620 w 4813738"/>
              <a:gd name="connsiteY19" fmla="*/ 1660635 h 1660635"/>
              <a:gd name="connsiteX20" fmla="*/ 851903 w 4813738"/>
              <a:gd name="connsiteY20" fmla="*/ 1660635 h 1660635"/>
              <a:gd name="connsiteX21" fmla="*/ 276778 w 4813738"/>
              <a:gd name="connsiteY21" fmla="*/ 1660635 h 1660635"/>
              <a:gd name="connsiteX22" fmla="*/ 0 w 4813738"/>
              <a:gd name="connsiteY22" fmla="*/ 1383857 h 1660635"/>
              <a:gd name="connsiteX23" fmla="*/ 0 w 4813738"/>
              <a:gd name="connsiteY23" fmla="*/ 863530 h 1660635"/>
              <a:gd name="connsiteX24" fmla="*/ 0 w 4813738"/>
              <a:gd name="connsiteY24" fmla="*/ 276778 h 166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3738" h="1660635" extrusionOk="0">
                <a:moveTo>
                  <a:pt x="0" y="276778"/>
                </a:moveTo>
                <a:cubicBezTo>
                  <a:pt x="30958" y="106570"/>
                  <a:pt x="131532" y="1854"/>
                  <a:pt x="276778" y="0"/>
                </a:cubicBezTo>
                <a:cubicBezTo>
                  <a:pt x="470969" y="-30471"/>
                  <a:pt x="629432" y="3144"/>
                  <a:pt x="766699" y="0"/>
                </a:cubicBezTo>
                <a:cubicBezTo>
                  <a:pt x="903966" y="-3144"/>
                  <a:pt x="1031685" y="17169"/>
                  <a:pt x="1214018" y="0"/>
                </a:cubicBezTo>
                <a:cubicBezTo>
                  <a:pt x="1396351" y="-17169"/>
                  <a:pt x="1663491" y="68278"/>
                  <a:pt x="1831744" y="0"/>
                </a:cubicBezTo>
                <a:cubicBezTo>
                  <a:pt x="1999997" y="-68278"/>
                  <a:pt x="2062477" y="17227"/>
                  <a:pt x="2236462" y="0"/>
                </a:cubicBezTo>
                <a:cubicBezTo>
                  <a:pt x="2410447" y="-17227"/>
                  <a:pt x="2559636" y="57795"/>
                  <a:pt x="2811586" y="0"/>
                </a:cubicBezTo>
                <a:cubicBezTo>
                  <a:pt x="3063536" y="-57795"/>
                  <a:pt x="3128784" y="9736"/>
                  <a:pt x="3301507" y="0"/>
                </a:cubicBezTo>
                <a:cubicBezTo>
                  <a:pt x="3474230" y="-9736"/>
                  <a:pt x="3690224" y="43416"/>
                  <a:pt x="3876632" y="0"/>
                </a:cubicBezTo>
                <a:cubicBezTo>
                  <a:pt x="4063040" y="-43416"/>
                  <a:pt x="4221775" y="3528"/>
                  <a:pt x="4536960" y="0"/>
                </a:cubicBezTo>
                <a:cubicBezTo>
                  <a:pt x="4698987" y="13"/>
                  <a:pt x="4814920" y="139111"/>
                  <a:pt x="4813738" y="276778"/>
                </a:cubicBezTo>
                <a:cubicBezTo>
                  <a:pt x="4867813" y="428230"/>
                  <a:pt x="4791183" y="568287"/>
                  <a:pt x="4813738" y="797105"/>
                </a:cubicBezTo>
                <a:cubicBezTo>
                  <a:pt x="4836293" y="1025923"/>
                  <a:pt x="4744023" y="1188467"/>
                  <a:pt x="4813738" y="1383857"/>
                </a:cubicBezTo>
                <a:cubicBezTo>
                  <a:pt x="4816609" y="1555678"/>
                  <a:pt x="4681010" y="1654551"/>
                  <a:pt x="4536960" y="1660635"/>
                </a:cubicBezTo>
                <a:cubicBezTo>
                  <a:pt x="4333523" y="1661115"/>
                  <a:pt x="4271566" y="1641513"/>
                  <a:pt x="4089641" y="1660635"/>
                </a:cubicBezTo>
                <a:cubicBezTo>
                  <a:pt x="3907716" y="1679757"/>
                  <a:pt x="3715238" y="1604078"/>
                  <a:pt x="3514516" y="1660635"/>
                </a:cubicBezTo>
                <a:cubicBezTo>
                  <a:pt x="3313795" y="1717192"/>
                  <a:pt x="3225452" y="1630523"/>
                  <a:pt x="3067197" y="1660635"/>
                </a:cubicBezTo>
                <a:cubicBezTo>
                  <a:pt x="2908942" y="1690747"/>
                  <a:pt x="2618799" y="1622129"/>
                  <a:pt x="2449471" y="1660635"/>
                </a:cubicBezTo>
                <a:cubicBezTo>
                  <a:pt x="2280143" y="1699141"/>
                  <a:pt x="2148387" y="1624580"/>
                  <a:pt x="1874346" y="1660635"/>
                </a:cubicBezTo>
                <a:cubicBezTo>
                  <a:pt x="1600305" y="1696690"/>
                  <a:pt x="1449969" y="1608575"/>
                  <a:pt x="1256620" y="1660635"/>
                </a:cubicBezTo>
                <a:cubicBezTo>
                  <a:pt x="1063271" y="1712695"/>
                  <a:pt x="1009175" y="1642516"/>
                  <a:pt x="851903" y="1660635"/>
                </a:cubicBezTo>
                <a:cubicBezTo>
                  <a:pt x="694631" y="1678754"/>
                  <a:pt x="496359" y="1647860"/>
                  <a:pt x="276778" y="1660635"/>
                </a:cubicBezTo>
                <a:cubicBezTo>
                  <a:pt x="151838" y="1675072"/>
                  <a:pt x="15164" y="1521007"/>
                  <a:pt x="0" y="1383857"/>
                </a:cubicBezTo>
                <a:cubicBezTo>
                  <a:pt x="-7865" y="1219649"/>
                  <a:pt x="28692" y="1001855"/>
                  <a:pt x="0" y="863530"/>
                </a:cubicBezTo>
                <a:cubicBezTo>
                  <a:pt x="-28692" y="725205"/>
                  <a:pt x="61101" y="497585"/>
                  <a:pt x="0" y="276778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84284430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0D2B3AC7-E688-4D28-9258-F7E245DF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53" y="2863142"/>
            <a:ext cx="583981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KL File Extension | Associated Programs | Free Online Tools - FileProInfo">
            <a:extLst>
              <a:ext uri="{FF2B5EF4-FFF2-40B4-BE49-F238E27FC236}">
                <a16:creationId xmlns:a16="http://schemas.microsoft.com/office/drawing/2014/main" id="{93009640-4241-486E-9953-2239744F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0" y="2822953"/>
            <a:ext cx="596618" cy="64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ython logo">
            <a:extLst>
              <a:ext uri="{FF2B5EF4-FFF2-40B4-BE49-F238E27FC236}">
                <a16:creationId xmlns:a16="http://schemas.microsoft.com/office/drawing/2014/main" id="{44B77CBF-97ED-4387-8F76-044C79E9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53" y="1307929"/>
            <a:ext cx="583981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ython logo">
            <a:extLst>
              <a:ext uri="{FF2B5EF4-FFF2-40B4-BE49-F238E27FC236}">
                <a16:creationId xmlns:a16="http://schemas.microsoft.com/office/drawing/2014/main" id="{DD36B25C-9FDD-4741-B51E-B20B5E31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50" y="4276266"/>
            <a:ext cx="583981" cy="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t, run, and code Python in the cloud: PythonAnywhere">
            <a:extLst>
              <a:ext uri="{FF2B5EF4-FFF2-40B4-BE49-F238E27FC236}">
                <a16:creationId xmlns:a16="http://schemas.microsoft.com/office/drawing/2014/main" id="{349E8E48-EFB9-46F5-84CC-DD51D9E2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09" y="759536"/>
            <a:ext cx="3845472" cy="4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 • Streamlit">
            <a:extLst>
              <a:ext uri="{FF2B5EF4-FFF2-40B4-BE49-F238E27FC236}">
                <a16:creationId xmlns:a16="http://schemas.microsoft.com/office/drawing/2014/main" id="{43047C72-328C-4BD4-ADFF-B03E381E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43" y="5068611"/>
            <a:ext cx="2638426" cy="7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662BD9-BDDF-4703-8E35-D1D1BC06E719}"/>
              </a:ext>
            </a:extLst>
          </p:cNvPr>
          <p:cNvSpPr/>
          <p:nvPr/>
        </p:nvSpPr>
        <p:spPr>
          <a:xfrm>
            <a:off x="5465379" y="4143703"/>
            <a:ext cx="4813738" cy="1660635"/>
          </a:xfrm>
          <a:custGeom>
            <a:avLst/>
            <a:gdLst>
              <a:gd name="connsiteX0" fmla="*/ 0 w 4813738"/>
              <a:gd name="connsiteY0" fmla="*/ 276778 h 1660635"/>
              <a:gd name="connsiteX1" fmla="*/ 276778 w 4813738"/>
              <a:gd name="connsiteY1" fmla="*/ 0 h 1660635"/>
              <a:gd name="connsiteX2" fmla="*/ 766699 w 4813738"/>
              <a:gd name="connsiteY2" fmla="*/ 0 h 1660635"/>
              <a:gd name="connsiteX3" fmla="*/ 1214018 w 4813738"/>
              <a:gd name="connsiteY3" fmla="*/ 0 h 1660635"/>
              <a:gd name="connsiteX4" fmla="*/ 1831744 w 4813738"/>
              <a:gd name="connsiteY4" fmla="*/ 0 h 1660635"/>
              <a:gd name="connsiteX5" fmla="*/ 2236462 w 4813738"/>
              <a:gd name="connsiteY5" fmla="*/ 0 h 1660635"/>
              <a:gd name="connsiteX6" fmla="*/ 2811586 w 4813738"/>
              <a:gd name="connsiteY6" fmla="*/ 0 h 1660635"/>
              <a:gd name="connsiteX7" fmla="*/ 3301507 w 4813738"/>
              <a:gd name="connsiteY7" fmla="*/ 0 h 1660635"/>
              <a:gd name="connsiteX8" fmla="*/ 3876632 w 4813738"/>
              <a:gd name="connsiteY8" fmla="*/ 0 h 1660635"/>
              <a:gd name="connsiteX9" fmla="*/ 4536960 w 4813738"/>
              <a:gd name="connsiteY9" fmla="*/ 0 h 1660635"/>
              <a:gd name="connsiteX10" fmla="*/ 4813738 w 4813738"/>
              <a:gd name="connsiteY10" fmla="*/ 276778 h 1660635"/>
              <a:gd name="connsiteX11" fmla="*/ 4813738 w 4813738"/>
              <a:gd name="connsiteY11" fmla="*/ 797105 h 1660635"/>
              <a:gd name="connsiteX12" fmla="*/ 4813738 w 4813738"/>
              <a:gd name="connsiteY12" fmla="*/ 1383857 h 1660635"/>
              <a:gd name="connsiteX13" fmla="*/ 4536960 w 4813738"/>
              <a:gd name="connsiteY13" fmla="*/ 1660635 h 1660635"/>
              <a:gd name="connsiteX14" fmla="*/ 4089641 w 4813738"/>
              <a:gd name="connsiteY14" fmla="*/ 1660635 h 1660635"/>
              <a:gd name="connsiteX15" fmla="*/ 3514516 w 4813738"/>
              <a:gd name="connsiteY15" fmla="*/ 1660635 h 1660635"/>
              <a:gd name="connsiteX16" fmla="*/ 3067197 w 4813738"/>
              <a:gd name="connsiteY16" fmla="*/ 1660635 h 1660635"/>
              <a:gd name="connsiteX17" fmla="*/ 2449471 w 4813738"/>
              <a:gd name="connsiteY17" fmla="*/ 1660635 h 1660635"/>
              <a:gd name="connsiteX18" fmla="*/ 1874346 w 4813738"/>
              <a:gd name="connsiteY18" fmla="*/ 1660635 h 1660635"/>
              <a:gd name="connsiteX19" fmla="*/ 1256620 w 4813738"/>
              <a:gd name="connsiteY19" fmla="*/ 1660635 h 1660635"/>
              <a:gd name="connsiteX20" fmla="*/ 851903 w 4813738"/>
              <a:gd name="connsiteY20" fmla="*/ 1660635 h 1660635"/>
              <a:gd name="connsiteX21" fmla="*/ 276778 w 4813738"/>
              <a:gd name="connsiteY21" fmla="*/ 1660635 h 1660635"/>
              <a:gd name="connsiteX22" fmla="*/ 0 w 4813738"/>
              <a:gd name="connsiteY22" fmla="*/ 1383857 h 1660635"/>
              <a:gd name="connsiteX23" fmla="*/ 0 w 4813738"/>
              <a:gd name="connsiteY23" fmla="*/ 863530 h 1660635"/>
              <a:gd name="connsiteX24" fmla="*/ 0 w 4813738"/>
              <a:gd name="connsiteY24" fmla="*/ 276778 h 166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3738" h="1660635" extrusionOk="0">
                <a:moveTo>
                  <a:pt x="0" y="276778"/>
                </a:moveTo>
                <a:cubicBezTo>
                  <a:pt x="30958" y="106570"/>
                  <a:pt x="131532" y="1854"/>
                  <a:pt x="276778" y="0"/>
                </a:cubicBezTo>
                <a:cubicBezTo>
                  <a:pt x="470969" y="-30471"/>
                  <a:pt x="629432" y="3144"/>
                  <a:pt x="766699" y="0"/>
                </a:cubicBezTo>
                <a:cubicBezTo>
                  <a:pt x="903966" y="-3144"/>
                  <a:pt x="1031685" y="17169"/>
                  <a:pt x="1214018" y="0"/>
                </a:cubicBezTo>
                <a:cubicBezTo>
                  <a:pt x="1396351" y="-17169"/>
                  <a:pt x="1663491" y="68278"/>
                  <a:pt x="1831744" y="0"/>
                </a:cubicBezTo>
                <a:cubicBezTo>
                  <a:pt x="1999997" y="-68278"/>
                  <a:pt x="2062477" y="17227"/>
                  <a:pt x="2236462" y="0"/>
                </a:cubicBezTo>
                <a:cubicBezTo>
                  <a:pt x="2410447" y="-17227"/>
                  <a:pt x="2559636" y="57795"/>
                  <a:pt x="2811586" y="0"/>
                </a:cubicBezTo>
                <a:cubicBezTo>
                  <a:pt x="3063536" y="-57795"/>
                  <a:pt x="3128784" y="9736"/>
                  <a:pt x="3301507" y="0"/>
                </a:cubicBezTo>
                <a:cubicBezTo>
                  <a:pt x="3474230" y="-9736"/>
                  <a:pt x="3690224" y="43416"/>
                  <a:pt x="3876632" y="0"/>
                </a:cubicBezTo>
                <a:cubicBezTo>
                  <a:pt x="4063040" y="-43416"/>
                  <a:pt x="4221775" y="3528"/>
                  <a:pt x="4536960" y="0"/>
                </a:cubicBezTo>
                <a:cubicBezTo>
                  <a:pt x="4698987" y="13"/>
                  <a:pt x="4814920" y="139111"/>
                  <a:pt x="4813738" y="276778"/>
                </a:cubicBezTo>
                <a:cubicBezTo>
                  <a:pt x="4867813" y="428230"/>
                  <a:pt x="4791183" y="568287"/>
                  <a:pt x="4813738" y="797105"/>
                </a:cubicBezTo>
                <a:cubicBezTo>
                  <a:pt x="4836293" y="1025923"/>
                  <a:pt x="4744023" y="1188467"/>
                  <a:pt x="4813738" y="1383857"/>
                </a:cubicBezTo>
                <a:cubicBezTo>
                  <a:pt x="4816609" y="1555678"/>
                  <a:pt x="4681010" y="1654551"/>
                  <a:pt x="4536960" y="1660635"/>
                </a:cubicBezTo>
                <a:cubicBezTo>
                  <a:pt x="4333523" y="1661115"/>
                  <a:pt x="4271566" y="1641513"/>
                  <a:pt x="4089641" y="1660635"/>
                </a:cubicBezTo>
                <a:cubicBezTo>
                  <a:pt x="3907716" y="1679757"/>
                  <a:pt x="3715238" y="1604078"/>
                  <a:pt x="3514516" y="1660635"/>
                </a:cubicBezTo>
                <a:cubicBezTo>
                  <a:pt x="3313795" y="1717192"/>
                  <a:pt x="3225452" y="1630523"/>
                  <a:pt x="3067197" y="1660635"/>
                </a:cubicBezTo>
                <a:cubicBezTo>
                  <a:pt x="2908942" y="1690747"/>
                  <a:pt x="2618799" y="1622129"/>
                  <a:pt x="2449471" y="1660635"/>
                </a:cubicBezTo>
                <a:cubicBezTo>
                  <a:pt x="2280143" y="1699141"/>
                  <a:pt x="2148387" y="1624580"/>
                  <a:pt x="1874346" y="1660635"/>
                </a:cubicBezTo>
                <a:cubicBezTo>
                  <a:pt x="1600305" y="1696690"/>
                  <a:pt x="1449969" y="1608575"/>
                  <a:pt x="1256620" y="1660635"/>
                </a:cubicBezTo>
                <a:cubicBezTo>
                  <a:pt x="1063271" y="1712695"/>
                  <a:pt x="1009175" y="1642516"/>
                  <a:pt x="851903" y="1660635"/>
                </a:cubicBezTo>
                <a:cubicBezTo>
                  <a:pt x="694631" y="1678754"/>
                  <a:pt x="496359" y="1647860"/>
                  <a:pt x="276778" y="1660635"/>
                </a:cubicBezTo>
                <a:cubicBezTo>
                  <a:pt x="151838" y="1675072"/>
                  <a:pt x="15164" y="1521007"/>
                  <a:pt x="0" y="1383857"/>
                </a:cubicBezTo>
                <a:cubicBezTo>
                  <a:pt x="-7865" y="1219649"/>
                  <a:pt x="28692" y="1001855"/>
                  <a:pt x="0" y="863530"/>
                </a:cubicBezTo>
                <a:cubicBezTo>
                  <a:pt x="-28692" y="725205"/>
                  <a:pt x="61101" y="497585"/>
                  <a:pt x="0" y="276778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84284430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51FD0DDD-BFFF-4972-9B84-A0CE8518A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3048" y="271051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777212-253A-4C33-8474-786441E17F28}"/>
              </a:ext>
            </a:extLst>
          </p:cNvPr>
          <p:cNvSpPr txBox="1"/>
          <p:nvPr/>
        </p:nvSpPr>
        <p:spPr>
          <a:xfrm flipH="1">
            <a:off x="1121649" y="3438359"/>
            <a:ext cx="110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eelawadee" panose="020B0502040204020203" pitchFamily="34" charset="-34"/>
                <a:cs typeface="Leelawadee" panose="020B0502040204020203" pitchFamily="34" charset="-34"/>
                <a:hlinkClick r:id="rId8"/>
              </a:rPr>
              <a:t>model</a:t>
            </a:r>
            <a:r>
              <a:rPr lang="en-US" sz="1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FFF8A-F620-4706-BC71-1CAC90C32BC1}"/>
              </a:ext>
            </a:extLst>
          </p:cNvPr>
          <p:cNvSpPr txBox="1"/>
          <p:nvPr/>
        </p:nvSpPr>
        <p:spPr>
          <a:xfrm flipH="1">
            <a:off x="6536525" y="1906013"/>
            <a:ext cx="110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api</a:t>
            </a:r>
            <a:r>
              <a:rPr lang="en-US" sz="1600" b="1" dirty="0">
                <a:latin typeface="Leelawadee" panose="020B0502040204020203" pitchFamily="34" charset="-34"/>
                <a:cs typeface="Leelawadee" panose="020B0502040204020203" pitchFamily="34" charset="-34"/>
                <a:hlinkClick r:id="rId9"/>
              </a:rPr>
              <a:t>.</a:t>
            </a:r>
            <a:r>
              <a:rPr lang="en-US" sz="1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93AC1-1F95-41B4-A2D0-B30429F0077B}"/>
              </a:ext>
            </a:extLst>
          </p:cNvPr>
          <p:cNvSpPr txBox="1"/>
          <p:nvPr/>
        </p:nvSpPr>
        <p:spPr>
          <a:xfrm flipH="1">
            <a:off x="6571091" y="4863281"/>
            <a:ext cx="110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eelawadee" panose="020B0502040204020203" pitchFamily="34" charset="-34"/>
                <a:cs typeface="Leelawadee" panose="020B0502040204020203" pitchFamily="34" charset="-34"/>
                <a:hlinkClick r:id="rId10"/>
              </a:rPr>
              <a:t>app</a:t>
            </a:r>
            <a:r>
              <a:rPr lang="en-US" sz="1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.py</a:t>
            </a:r>
          </a:p>
        </p:txBody>
      </p:sp>
      <p:pic>
        <p:nvPicPr>
          <p:cNvPr id="17" name="Picture 4" descr="PKL File Extension | Associated Programs | Free Online Tools - FileProInfo">
            <a:extLst>
              <a:ext uri="{FF2B5EF4-FFF2-40B4-BE49-F238E27FC236}">
                <a16:creationId xmlns:a16="http://schemas.microsoft.com/office/drawing/2014/main" id="{F1420CD2-9A83-47F1-9F6C-7FF89A9E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71" y="1372756"/>
            <a:ext cx="596618" cy="64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PKL File Extension | Associated Programs | Free Online Tools - FileProInfo">
            <a:extLst>
              <a:ext uri="{FF2B5EF4-FFF2-40B4-BE49-F238E27FC236}">
                <a16:creationId xmlns:a16="http://schemas.microsoft.com/office/drawing/2014/main" id="{049523A0-59F1-4678-8F2E-9495E084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29" y="4276266"/>
            <a:ext cx="596618" cy="64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66FD7-0E1D-4E9E-A8BA-D974DFF82188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1965434" y="3147624"/>
            <a:ext cx="1719266" cy="20095"/>
          </a:xfrm>
          <a:prstGeom prst="straightConnector1">
            <a:avLst/>
          </a:prstGeom>
          <a:ln w="1079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0F210D-50E7-41FF-9758-7A22A6F35E07}"/>
              </a:ext>
            </a:extLst>
          </p:cNvPr>
          <p:cNvCxnSpPr>
            <a:stCxn id="1028" idx="3"/>
            <a:endCxn id="17" idx="2"/>
          </p:cNvCxnSpPr>
          <p:nvPr/>
        </p:nvCxnSpPr>
        <p:spPr>
          <a:xfrm flipV="1">
            <a:off x="4281318" y="2022098"/>
            <a:ext cx="1840262" cy="1125526"/>
          </a:xfrm>
          <a:prstGeom prst="bentConnector2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34DE17-AFBB-455C-B5AD-06DE8DC59DC7}"/>
              </a:ext>
            </a:extLst>
          </p:cNvPr>
          <p:cNvCxnSpPr>
            <a:stCxn id="1028" idx="3"/>
            <a:endCxn id="18" idx="0"/>
          </p:cNvCxnSpPr>
          <p:nvPr/>
        </p:nvCxnSpPr>
        <p:spPr>
          <a:xfrm>
            <a:off x="4281318" y="3147624"/>
            <a:ext cx="1842020" cy="1128642"/>
          </a:xfrm>
          <a:prstGeom prst="bentConnector2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D942F4-952E-4443-BC50-84416178CCDD}"/>
              </a:ext>
            </a:extLst>
          </p:cNvPr>
          <p:cNvSpPr txBox="1"/>
          <p:nvPr/>
        </p:nvSpPr>
        <p:spPr>
          <a:xfrm>
            <a:off x="6325296" y="2410722"/>
            <a:ext cx="5372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9D1D9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  <a:hlinkClick r:id="rId11"/>
              </a:rPr>
              <a:t>https://mudassarshaikh.pythonanywhere.com/predict</a:t>
            </a:r>
            <a:endParaRPr lang="en-US" sz="12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A7605-8BDE-4D9F-AF93-2C5BAF1D1B4B}"/>
              </a:ext>
            </a:extLst>
          </p:cNvPr>
          <p:cNvSpPr txBox="1"/>
          <p:nvPr/>
        </p:nvSpPr>
        <p:spPr>
          <a:xfrm>
            <a:off x="6325296" y="3776913"/>
            <a:ext cx="5372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C9D1D9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en-US" sz="1200" u="sng" dirty="0">
                <a:solidFill>
                  <a:srgbClr val="0070C0"/>
                </a:solidFill>
              </a:rPr>
              <a:t>https://share.streamlit.io/mudassarmshaikh/upliftmodel/main/app.py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46908D-3BFE-48B4-9E27-E08EF66B5ABE}"/>
              </a:ext>
            </a:extLst>
          </p:cNvPr>
          <p:cNvCxnSpPr>
            <a:cxnSpLocks/>
            <a:stCxn id="8" idx="1"/>
            <a:endCxn id="28" idx="2"/>
          </p:cNvCxnSpPr>
          <p:nvPr/>
        </p:nvCxnSpPr>
        <p:spPr>
          <a:xfrm rot="10800000">
            <a:off x="9011656" y="2687722"/>
            <a:ext cx="1451393" cy="479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30B3CB-06FF-4577-9C63-267209FD0388}"/>
              </a:ext>
            </a:extLst>
          </p:cNvPr>
          <p:cNvCxnSpPr>
            <a:cxnSpLocks/>
            <a:stCxn id="8" idx="1"/>
            <a:endCxn id="30" idx="0"/>
          </p:cNvCxnSpPr>
          <p:nvPr/>
        </p:nvCxnSpPr>
        <p:spPr>
          <a:xfrm rot="10800000" flipV="1">
            <a:off x="9011656" y="3167717"/>
            <a:ext cx="1451393" cy="609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Internet with solid fill">
            <a:extLst>
              <a:ext uri="{FF2B5EF4-FFF2-40B4-BE49-F238E27FC236}">
                <a16:creationId xmlns:a16="http://schemas.microsoft.com/office/drawing/2014/main" id="{D4D2E206-93BD-473B-9416-154204F1FA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64717" y="2755415"/>
            <a:ext cx="914400" cy="914400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E3374C-D656-408F-BE00-621BD27CF859}"/>
              </a:ext>
            </a:extLst>
          </p:cNvPr>
          <p:cNvCxnSpPr>
            <a:cxnSpLocks/>
            <a:stCxn id="28" idx="0"/>
            <a:endCxn id="6" idx="3"/>
          </p:cNvCxnSpPr>
          <p:nvPr/>
        </p:nvCxnSpPr>
        <p:spPr>
          <a:xfrm rot="16200000" flipV="1">
            <a:off x="7707537" y="1106603"/>
            <a:ext cx="798216" cy="1810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E6CF9F2-61F9-4D5D-A934-B70EB643ACFE}"/>
              </a:ext>
            </a:extLst>
          </p:cNvPr>
          <p:cNvCxnSpPr>
            <a:cxnSpLocks/>
            <a:stCxn id="30" idx="2"/>
            <a:endCxn id="7" idx="3"/>
          </p:cNvCxnSpPr>
          <p:nvPr/>
        </p:nvCxnSpPr>
        <p:spPr>
          <a:xfrm rot="5400000">
            <a:off x="7877378" y="3446565"/>
            <a:ext cx="526931" cy="1741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hlinkClick r:id="rId14"/>
            <a:extLst>
              <a:ext uri="{FF2B5EF4-FFF2-40B4-BE49-F238E27FC236}">
                <a16:creationId xmlns:a16="http://schemas.microsoft.com/office/drawing/2014/main" id="{51ABD6D3-2458-4C41-B738-FD0EBE3C7633}"/>
              </a:ext>
            </a:extLst>
          </p:cNvPr>
          <p:cNvSpPr txBox="1"/>
          <p:nvPr/>
        </p:nvSpPr>
        <p:spPr>
          <a:xfrm flipH="1">
            <a:off x="3134622" y="3422366"/>
            <a:ext cx="211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uplift_model.joblib</a:t>
            </a:r>
            <a:endParaRPr lang="en-US" sz="16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91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Leelawadee</vt:lpstr>
      <vt:lpstr>Office Theme</vt:lpstr>
      <vt:lpstr>DEPLOYMENT SOLUTION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SOLUTION ARCHITECTURE</dc:title>
  <dc:creator>Shaikh, Mudassar</dc:creator>
  <cp:lastModifiedBy>Shaikh, Mudassar</cp:lastModifiedBy>
  <cp:revision>4</cp:revision>
  <dcterms:created xsi:type="dcterms:W3CDTF">2022-05-28T00:50:01Z</dcterms:created>
  <dcterms:modified xsi:type="dcterms:W3CDTF">2022-06-05T05:31:00Z</dcterms:modified>
</cp:coreProperties>
</file>