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8" r:id="rId1"/>
  </p:sldMasterIdLst>
  <p:notesMasterIdLst>
    <p:notesMasterId r:id="rId29"/>
  </p:notesMasterIdLst>
  <p:sldIdLst>
    <p:sldId id="256" r:id="rId2"/>
    <p:sldId id="257" r:id="rId3"/>
    <p:sldId id="300" r:id="rId4"/>
    <p:sldId id="258" r:id="rId5"/>
    <p:sldId id="282" r:id="rId6"/>
    <p:sldId id="259" r:id="rId7"/>
    <p:sldId id="301" r:id="rId8"/>
    <p:sldId id="260" r:id="rId9"/>
    <p:sldId id="302" r:id="rId10"/>
    <p:sldId id="304" r:id="rId11"/>
    <p:sldId id="303" r:id="rId12"/>
    <p:sldId id="305" r:id="rId13"/>
    <p:sldId id="280" r:id="rId14"/>
    <p:sldId id="281" r:id="rId15"/>
    <p:sldId id="298" r:id="rId16"/>
    <p:sldId id="306" r:id="rId17"/>
    <p:sldId id="295" r:id="rId18"/>
    <p:sldId id="266" r:id="rId19"/>
    <p:sldId id="307" r:id="rId20"/>
    <p:sldId id="308" r:id="rId21"/>
    <p:sldId id="309" r:id="rId22"/>
    <p:sldId id="310" r:id="rId23"/>
    <p:sldId id="312" r:id="rId24"/>
    <p:sldId id="311" r:id="rId25"/>
    <p:sldId id="313" r:id="rId26"/>
    <p:sldId id="267" r:id="rId27"/>
    <p:sldId id="31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A14FE-FC46-4870-B7CC-A03FF2BEF764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B07E0-6684-4DCE-848C-F84F39985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1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B07E0-6684-4DCE-848C-F84F399859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8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9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7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58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47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97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29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28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52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8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8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2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0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2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2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3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69414"/>
            <a:ext cx="8689976" cy="250921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LAB WATCHER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8249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Supervised By:  </a:t>
            </a:r>
            <a:r>
              <a:rPr lang="en-US" dirty="0" smtClean="0"/>
              <a:t>Mr. Umer Rashid </a:t>
            </a:r>
          </a:p>
          <a:p>
            <a:r>
              <a:rPr lang="en-US" b="1" dirty="0" smtClean="0"/>
              <a:t>Developed </a:t>
            </a:r>
            <a:r>
              <a:rPr lang="en-US" b="1" dirty="0"/>
              <a:t>By: </a:t>
            </a:r>
            <a:r>
              <a:rPr lang="en-US" b="1" dirty="0" smtClean="0"/>
              <a:t> </a:t>
            </a:r>
            <a:r>
              <a:rPr lang="en-US" dirty="0" smtClean="0"/>
              <a:t>Muhammad Mudassar Tufail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88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185" y="2405418"/>
            <a:ext cx="10018713" cy="1752599"/>
          </a:xfrm>
        </p:spPr>
        <p:txBody>
          <a:bodyPr/>
          <a:lstStyle/>
          <a:p>
            <a:r>
              <a:rPr lang="en-US" b="1" dirty="0" smtClean="0"/>
              <a:t>Scope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09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833" y="109183"/>
            <a:ext cx="10018713" cy="6687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787" y="1029267"/>
            <a:ext cx="10018713" cy="427971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ystem </a:t>
            </a:r>
            <a:r>
              <a:rPr lang="en-US" dirty="0"/>
              <a:t>will provide ease to technical </a:t>
            </a:r>
            <a:r>
              <a:rPr lang="en-US" dirty="0" smtClean="0"/>
              <a:t>staff and will actively </a:t>
            </a:r>
            <a:r>
              <a:rPr lang="en-US" dirty="0"/>
              <a:t>monitor </a:t>
            </a:r>
            <a:r>
              <a:rPr lang="en-US" dirty="0" smtClean="0"/>
              <a:t>PCs for hardware </a:t>
            </a:r>
            <a:r>
              <a:rPr lang="en-US" dirty="0"/>
              <a:t>and software based errors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System will </a:t>
            </a:r>
            <a:r>
              <a:rPr lang="en-US" dirty="0" smtClean="0"/>
              <a:t>report error and warning events.</a:t>
            </a:r>
          </a:p>
          <a:p>
            <a:r>
              <a:rPr lang="en-US" sz="2400" dirty="0" smtClean="0"/>
              <a:t>System will report hardware and computer status.</a:t>
            </a:r>
          </a:p>
          <a:p>
            <a:r>
              <a:rPr lang="en-US" dirty="0" smtClean="0"/>
              <a:t>System will  </a:t>
            </a:r>
            <a:r>
              <a:rPr lang="en-US" dirty="0"/>
              <a:t>provide facility to </a:t>
            </a:r>
            <a:r>
              <a:rPr lang="en-US" dirty="0" smtClean="0"/>
              <a:t>manage </a:t>
            </a:r>
            <a:r>
              <a:rPr lang="en-US" dirty="0"/>
              <a:t>these </a:t>
            </a:r>
            <a:r>
              <a:rPr lang="en-US" dirty="0" smtClean="0"/>
              <a:t>errors and hardware reports.</a:t>
            </a:r>
            <a:endParaRPr lang="en-US" sz="2400" dirty="0" smtClean="0"/>
          </a:p>
          <a:p>
            <a:r>
              <a:rPr lang="en-US" dirty="0"/>
              <a:t>System will  provide facility to </a:t>
            </a:r>
            <a:r>
              <a:rPr lang="en-US" dirty="0" smtClean="0"/>
              <a:t>administrator to manage lab technical staff.</a:t>
            </a:r>
            <a:endParaRPr lang="en-US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5891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425" y="2391770"/>
            <a:ext cx="10018713" cy="1752599"/>
          </a:xfrm>
        </p:spPr>
        <p:txBody>
          <a:bodyPr/>
          <a:lstStyle/>
          <a:p>
            <a:r>
              <a:rPr lang="en-US" b="1" dirty="0" smtClean="0"/>
              <a:t>Functional Requirements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295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255" y="1"/>
            <a:ext cx="10018713" cy="54590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Functional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5255" y="652794"/>
            <a:ext cx="10554574" cy="569341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System should provide a </a:t>
            </a:r>
            <a:r>
              <a:rPr lang="en-US" dirty="0" smtClean="0"/>
              <a:t>login/logout option to </a:t>
            </a:r>
            <a:r>
              <a:rPr lang="en-US" dirty="0"/>
              <a:t>users (administrator and technical staff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System should provide a setup wizard </a:t>
            </a:r>
            <a:r>
              <a:rPr lang="en-US" dirty="0" smtClean="0"/>
              <a:t>to users </a:t>
            </a:r>
            <a:r>
              <a:rPr lang="en-US" dirty="0"/>
              <a:t>(administrator and technical staff) </a:t>
            </a:r>
            <a:r>
              <a:rPr lang="en-US" dirty="0" smtClean="0"/>
              <a:t>to </a:t>
            </a:r>
            <a:r>
              <a:rPr lang="en-US" dirty="0"/>
              <a:t>install or uninstall the </a:t>
            </a:r>
            <a:r>
              <a:rPr lang="en-US" dirty="0" smtClean="0"/>
              <a:t>PC </a:t>
            </a:r>
            <a:r>
              <a:rPr lang="en-US" dirty="0"/>
              <a:t>Monitoring </a:t>
            </a:r>
            <a:r>
              <a:rPr lang="en-US" dirty="0" smtClean="0"/>
              <a:t>Service. </a:t>
            </a:r>
            <a:endParaRPr lang="en-US" dirty="0"/>
          </a:p>
          <a:p>
            <a:r>
              <a:rPr lang="en-US" dirty="0"/>
              <a:t>System should provide staff management facility to administrator so that administrator can add, view, edit and delete technical staff. </a:t>
            </a:r>
          </a:p>
          <a:p>
            <a:r>
              <a:rPr lang="en-US" dirty="0"/>
              <a:t>System should provide view and management of Error reports so that users (administrator and technical staff) can view and delete error reports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System </a:t>
            </a:r>
            <a:r>
              <a:rPr lang="en-US" dirty="0"/>
              <a:t>should provide generate report facility to users (administrator and technical staff) so that they can view specific error reports and computers information. </a:t>
            </a:r>
            <a:endParaRPr lang="en-US" dirty="0" smtClean="0"/>
          </a:p>
          <a:p>
            <a:r>
              <a:rPr lang="en-US" dirty="0"/>
              <a:t>System should provide update profile feature to users (administrator and technical staff). </a:t>
            </a:r>
          </a:p>
        </p:txBody>
      </p:sp>
    </p:spTree>
    <p:extLst>
      <p:ext uri="{BB962C8B-B14F-4D97-AF65-F5344CB8AC3E}">
        <p14:creationId xmlns:p14="http://schemas.microsoft.com/office/powerpoint/2010/main" val="196459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1457016" y="2323531"/>
            <a:ext cx="10018713" cy="1752599"/>
          </a:xfrm>
        </p:spPr>
        <p:txBody>
          <a:bodyPr/>
          <a:lstStyle/>
          <a:p>
            <a:r>
              <a:rPr lang="en-US" b="1" dirty="0" smtClean="0"/>
              <a:t>Non-Functional Requirements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87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5255" y="652794"/>
            <a:ext cx="10554574" cy="56934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Availability</a:t>
            </a:r>
            <a:endParaRPr lang="en-US" dirty="0"/>
          </a:p>
          <a:p>
            <a:r>
              <a:rPr lang="en-US" dirty="0" smtClean="0"/>
              <a:t>Security</a:t>
            </a:r>
            <a:endParaRPr lang="en-US" dirty="0"/>
          </a:p>
          <a:p>
            <a:r>
              <a:rPr lang="en-US" dirty="0" smtClean="0"/>
              <a:t>Maintainability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525255" y="120531"/>
            <a:ext cx="10018713" cy="5186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Non-Functional Requirements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493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356" y="2364474"/>
            <a:ext cx="10018713" cy="1752599"/>
          </a:xfrm>
        </p:spPr>
        <p:txBody>
          <a:bodyPr/>
          <a:lstStyle/>
          <a:p>
            <a:r>
              <a:rPr lang="en-US" b="1" dirty="0" smtClean="0"/>
              <a:t>Use Case Diagram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245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093" y="197561"/>
            <a:ext cx="10018713" cy="788158"/>
          </a:xfrm>
        </p:spPr>
        <p:txBody>
          <a:bodyPr/>
          <a:lstStyle/>
          <a:p>
            <a:r>
              <a:rPr lang="en-US" sz="3600" dirty="0" smtClean="0"/>
              <a:t>Use case diagram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Rectangle 6"/>
          <p:cNvSpPr/>
          <p:nvPr/>
        </p:nvSpPr>
        <p:spPr>
          <a:xfrm>
            <a:off x="4135273" y="5431809"/>
            <a:ext cx="3493826" cy="36849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Figure 1. 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8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537" y="2282588"/>
            <a:ext cx="10018713" cy="1752599"/>
          </a:xfrm>
        </p:spPr>
        <p:txBody>
          <a:bodyPr/>
          <a:lstStyle/>
          <a:p>
            <a:r>
              <a:rPr lang="en-US" b="1" dirty="0" smtClean="0"/>
              <a:t>Software Architecture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7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1494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17075" y="313897"/>
            <a:ext cx="3493826" cy="4367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Figure 2. Software Architecture </a:t>
            </a:r>
            <a:r>
              <a:rPr lang="en-US" dirty="0" smtClean="0"/>
              <a:t>(Client/Server Style)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29296" y="1636472"/>
            <a:ext cx="1323832" cy="300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59468" y="893299"/>
            <a:ext cx="1323832" cy="300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1336431"/>
            <a:ext cx="351693" cy="51909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Network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447693" y="4135272"/>
            <a:ext cx="526314" cy="368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569686" y="3507473"/>
            <a:ext cx="526314" cy="368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4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95" y="417395"/>
            <a:ext cx="10018713" cy="1752599"/>
          </a:xfrm>
        </p:spPr>
        <p:txBody>
          <a:bodyPr/>
          <a:lstStyle/>
          <a:p>
            <a:r>
              <a:rPr lang="en-US" b="1" dirty="0" smtClean="0"/>
              <a:t>Presentation 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95" y="2169994"/>
            <a:ext cx="5598877" cy="3575225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Problem Definition and Related Work</a:t>
            </a:r>
          </a:p>
          <a:p>
            <a:r>
              <a:rPr lang="en-US" sz="2400" b="1" dirty="0" smtClean="0"/>
              <a:t>Introduction</a:t>
            </a:r>
          </a:p>
          <a:p>
            <a:r>
              <a:rPr lang="en-US" sz="2400" b="1" dirty="0" smtClean="0"/>
              <a:t>Scope</a:t>
            </a:r>
          </a:p>
          <a:p>
            <a:r>
              <a:rPr lang="en-US" b="1" dirty="0" smtClean="0"/>
              <a:t>Functional Requirements</a:t>
            </a:r>
          </a:p>
          <a:p>
            <a:r>
              <a:rPr lang="en-US" b="1" dirty="0" smtClean="0"/>
              <a:t>Non-Functional Requirements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71088" y="2621018"/>
            <a:ext cx="6008311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b="1" dirty="0" smtClean="0"/>
          </a:p>
          <a:p>
            <a:r>
              <a:rPr lang="en-US" b="1" dirty="0" smtClean="0"/>
              <a:t>Use Case Diagram</a:t>
            </a:r>
          </a:p>
          <a:p>
            <a:r>
              <a:rPr lang="en-US" b="1" dirty="0" smtClean="0"/>
              <a:t>Software Architecture</a:t>
            </a:r>
            <a:endParaRPr lang="en-US" b="1" dirty="0"/>
          </a:p>
          <a:p>
            <a:r>
              <a:rPr lang="en-US" b="1" dirty="0" smtClean="0"/>
              <a:t>Class Diagram</a:t>
            </a:r>
          </a:p>
          <a:p>
            <a:r>
              <a:rPr lang="en-US" b="1" dirty="0" smtClean="0"/>
              <a:t>Tools and Programming Languages</a:t>
            </a:r>
          </a:p>
          <a:p>
            <a:r>
              <a:rPr lang="en-US" b="1" dirty="0" smtClean="0"/>
              <a:t>Future enhancements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0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12" y="2419066"/>
            <a:ext cx="10018713" cy="1752599"/>
          </a:xfrm>
        </p:spPr>
        <p:txBody>
          <a:bodyPr/>
          <a:lstStyle/>
          <a:p>
            <a:r>
              <a:rPr lang="en-US" b="1" dirty="0" smtClean="0"/>
              <a:t>Class Diagram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166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66" y="1"/>
            <a:ext cx="9699171" cy="68579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89780" y="0"/>
            <a:ext cx="3493826" cy="300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Figure 3. Class Diagram</a:t>
            </a:r>
            <a:endParaRPr lang="en-US" sz="1400" dirty="0"/>
          </a:p>
        </p:txBody>
      </p:sp>
      <p:sp>
        <p:nvSpPr>
          <p:cNvPr id="3" name="Isosceles Triangle 2"/>
          <p:cNvSpPr/>
          <p:nvPr/>
        </p:nvSpPr>
        <p:spPr>
          <a:xfrm rot="5400000">
            <a:off x="7678002" y="5794615"/>
            <a:ext cx="143302" cy="1410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4667534" y="1446663"/>
            <a:ext cx="163774" cy="12282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6200000">
            <a:off x="6209731" y="818864"/>
            <a:ext cx="136479" cy="16377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1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12" y="2419066"/>
            <a:ext cx="10018713" cy="1752599"/>
          </a:xfrm>
        </p:spPr>
        <p:txBody>
          <a:bodyPr/>
          <a:lstStyle/>
          <a:p>
            <a:r>
              <a:rPr lang="en-US" b="1" dirty="0" smtClean="0"/>
              <a:t>Tools and Programming Languages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323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764" y="42057"/>
            <a:ext cx="10018713" cy="61073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Tools and Programming Languages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7960" y="832514"/>
            <a:ext cx="10554574" cy="44355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Following tools and programming languages are used in the development:</a:t>
            </a:r>
            <a:endParaRPr lang="en-US" dirty="0"/>
          </a:p>
          <a:p>
            <a:r>
              <a:rPr lang="en-US" dirty="0" smtClean="0"/>
              <a:t>C#.NET (PC Monitoring Service)</a:t>
            </a:r>
            <a:endParaRPr lang="en-US" dirty="0"/>
          </a:p>
          <a:p>
            <a:r>
              <a:rPr lang="en-US" dirty="0" smtClean="0"/>
              <a:t>Core PHP (Online Web Application)</a:t>
            </a:r>
          </a:p>
          <a:p>
            <a:r>
              <a:rPr lang="en-US" dirty="0" smtClean="0"/>
              <a:t>MySQL (Database)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618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12" y="2419066"/>
            <a:ext cx="10018713" cy="1752599"/>
          </a:xfrm>
        </p:spPr>
        <p:txBody>
          <a:bodyPr/>
          <a:lstStyle/>
          <a:p>
            <a:r>
              <a:rPr lang="en-US" b="1" dirty="0" smtClean="0"/>
              <a:t>Future Enhancements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093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299" y="69353"/>
            <a:ext cx="10018713" cy="61073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Future Enhancements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833" y="1310185"/>
            <a:ext cx="105545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This system can be enhanced further in lots of ways. </a:t>
            </a:r>
            <a:endParaRPr lang="en-US" dirty="0" smtClean="0"/>
          </a:p>
          <a:p>
            <a:r>
              <a:rPr lang="en-US" dirty="0" smtClean="0"/>
              <a:t>Presently </a:t>
            </a:r>
            <a:r>
              <a:rPr lang="en-US" dirty="0"/>
              <a:t>its main focus </a:t>
            </a:r>
            <a:r>
              <a:rPr lang="en-US" dirty="0" smtClean="0"/>
              <a:t>is common </a:t>
            </a:r>
            <a:r>
              <a:rPr lang="en-US" dirty="0"/>
              <a:t>hardware and software errors monitoring and some basic resource </a:t>
            </a:r>
            <a:r>
              <a:rPr lang="en-US" dirty="0" smtClean="0"/>
              <a:t>monitoring.</a:t>
            </a:r>
          </a:p>
          <a:p>
            <a:r>
              <a:rPr lang="en-US" dirty="0" smtClean="0"/>
              <a:t>Remote PC administration facility can be added to monitor computer labs effectively.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378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00" y="2721429"/>
            <a:ext cx="10571998" cy="1199923"/>
          </a:xfrm>
        </p:spPr>
        <p:txBody>
          <a:bodyPr/>
          <a:lstStyle/>
          <a:p>
            <a:pPr algn="ctr"/>
            <a:r>
              <a:rPr lang="en-US" sz="7200" dirty="0" smtClean="0">
                <a:latin typeface="Arial Rounded MT Bold" panose="020F0704030504030204" pitchFamily="34" charset="0"/>
              </a:rPr>
              <a:t>Any Questions?</a:t>
            </a:r>
            <a:endParaRPr lang="en-US" sz="7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27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00" y="2721429"/>
            <a:ext cx="10571998" cy="1199923"/>
          </a:xfrm>
        </p:spPr>
        <p:txBody>
          <a:bodyPr/>
          <a:lstStyle/>
          <a:p>
            <a:pPr algn="ctr"/>
            <a:r>
              <a:rPr lang="en-US" sz="7200" dirty="0" smtClean="0">
                <a:latin typeface="Arial Rounded MT Bold" panose="020F0704030504030204" pitchFamily="34" charset="0"/>
              </a:rPr>
              <a:t>Thank You !!!</a:t>
            </a:r>
            <a:endParaRPr lang="en-US" sz="7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4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16072" y="2760260"/>
            <a:ext cx="10018713" cy="7062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Problem Definition and Related 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287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753" y="330959"/>
            <a:ext cx="10018713" cy="706271"/>
          </a:xfrm>
        </p:spPr>
        <p:txBody>
          <a:bodyPr/>
          <a:lstStyle/>
          <a:p>
            <a:r>
              <a:rPr lang="en-US" b="1" dirty="0" smtClean="0"/>
              <a:t>Problem Definition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974" y="1337480"/>
            <a:ext cx="10554574" cy="5363571"/>
          </a:xfrm>
        </p:spPr>
        <p:txBody>
          <a:bodyPr>
            <a:noAutofit/>
          </a:bodyPr>
          <a:lstStyle/>
          <a:p>
            <a:r>
              <a:rPr lang="en-US" dirty="0"/>
              <a:t>Computer Labs are usually equipped with interconnected Personal Computers (</a:t>
            </a:r>
            <a:r>
              <a:rPr lang="en-US" dirty="0" smtClean="0"/>
              <a:t>PC</a:t>
            </a:r>
            <a:r>
              <a:rPr lang="en-US" dirty="0"/>
              <a:t>s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The </a:t>
            </a:r>
            <a:r>
              <a:rPr lang="en-US" dirty="0"/>
              <a:t>heavy and improper utilization of the </a:t>
            </a:r>
            <a:r>
              <a:rPr lang="en-US" dirty="0" smtClean="0"/>
              <a:t>PCs </a:t>
            </a:r>
            <a:r>
              <a:rPr lang="en-US" dirty="0"/>
              <a:t>in the Lab setting makes them more </a:t>
            </a:r>
            <a:r>
              <a:rPr lang="en-US" dirty="0" smtClean="0"/>
              <a:t>vulnerable to </a:t>
            </a:r>
            <a:r>
              <a:rPr lang="en-US" dirty="0"/>
              <a:t>the hardware as well as the software based errors. </a:t>
            </a:r>
            <a:endParaRPr lang="en-US" dirty="0" smtClean="0"/>
          </a:p>
          <a:p>
            <a:r>
              <a:rPr lang="en-US" dirty="0"/>
              <a:t>The technical staff usually monitors </a:t>
            </a:r>
            <a:r>
              <a:rPr lang="en-US" dirty="0" smtClean="0"/>
              <a:t>PCs</a:t>
            </a:r>
            <a:r>
              <a:rPr lang="en-US" dirty="0"/>
              <a:t>, and diagnose errors in Lab settings on the regular basis or on user complaints.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continuous monitoring of the </a:t>
            </a:r>
            <a:r>
              <a:rPr lang="en-US" dirty="0" smtClean="0"/>
              <a:t>PCs </a:t>
            </a:r>
            <a:r>
              <a:rPr lang="en-US" dirty="0"/>
              <a:t>in Lab setting, the diagnosis of errors and their reporting is a frustrating and tedious task for the technical staff. </a:t>
            </a:r>
            <a:endParaRPr lang="en-US" dirty="0" smtClean="0"/>
          </a:p>
          <a:p>
            <a:r>
              <a:rPr lang="en-US" dirty="0" smtClean="0"/>
              <a:t>Therefore </a:t>
            </a:r>
            <a:r>
              <a:rPr lang="en-US" dirty="0"/>
              <a:t>a tool required which would </a:t>
            </a:r>
            <a:r>
              <a:rPr lang="en-US" dirty="0" smtClean="0"/>
              <a:t>ease </a:t>
            </a:r>
            <a:r>
              <a:rPr lang="en-US" dirty="0"/>
              <a:t>the duties of technical staff for monitoring each and every </a:t>
            </a:r>
            <a:r>
              <a:rPr lang="en-US" dirty="0" smtClean="0"/>
              <a:t>PC </a:t>
            </a:r>
            <a:r>
              <a:rPr lang="en-US" dirty="0"/>
              <a:t>for errors and to maintain their information</a:t>
            </a:r>
            <a:r>
              <a:rPr lang="en-US" dirty="0" smtClean="0"/>
              <a:t>.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1059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158" y="1132764"/>
            <a:ext cx="10554574" cy="521344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b="1" dirty="0" smtClean="0"/>
              <a:t>Nagios (</a:t>
            </a:r>
            <a:r>
              <a:rPr lang="en-US" b="1" dirty="0"/>
              <a:t>Monitoring Windows </a:t>
            </a:r>
            <a:r>
              <a:rPr lang="en-US" b="1" dirty="0" smtClean="0"/>
              <a:t>Machines) </a:t>
            </a:r>
            <a:r>
              <a:rPr lang="en-US" dirty="0"/>
              <a:t>it is an open source powerful monitoring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monitors entire IT infrastructure of the organization to ensure systems, applications, services are functioning properly in case of a problem or failure it can alert the technical staff about the issue and allowing them to fix it.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monitors only specific attributes of the windows machines such as: Memory Usage, CPU Load, Disk Usage, Service States, running processes etc. </a:t>
            </a:r>
            <a:r>
              <a:rPr lang="en-US" sz="2400" dirty="0" smtClean="0"/>
              <a:t> </a:t>
            </a:r>
          </a:p>
          <a:p>
            <a:r>
              <a:rPr lang="en-US" b="1" dirty="0"/>
              <a:t>Windows Event log viewer </a:t>
            </a:r>
            <a:r>
              <a:rPr lang="en-US" dirty="0"/>
              <a:t>is also a useful tool which shows error logs entries occurs in system during its working. </a:t>
            </a:r>
            <a:endParaRPr lang="en-US" dirty="0" smtClean="0"/>
          </a:p>
          <a:p>
            <a:r>
              <a:rPr lang="en-US" dirty="0" smtClean="0"/>
              <a:t>Windows </a:t>
            </a:r>
            <a:r>
              <a:rPr lang="en-US" dirty="0"/>
              <a:t>applications write entry in log when information, warning, or error event occurs which is sometime very useful to diagnose and troubleshoot problems from the system. </a:t>
            </a:r>
            <a:endParaRPr lang="en-US" dirty="0" smtClean="0"/>
          </a:p>
          <a:p>
            <a:endParaRPr lang="en-US" sz="2400" dirty="0" smtClean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78239" y="162314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Related 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876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639" y="2323532"/>
            <a:ext cx="10018713" cy="1752599"/>
          </a:xfrm>
        </p:spPr>
        <p:txBody>
          <a:bodyPr/>
          <a:lstStyle/>
          <a:p>
            <a:r>
              <a:rPr lang="en-US" dirty="0" smtClean="0"/>
              <a:t>What are their defects and What’s new?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37426" y="218364"/>
            <a:ext cx="10554574" cy="719237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b="1" dirty="0" smtClean="0"/>
              <a:t>Nagios </a:t>
            </a:r>
            <a:r>
              <a:rPr lang="en-US" dirty="0" smtClean="0"/>
              <a:t>Installation </a:t>
            </a:r>
            <a:r>
              <a:rPr lang="en-US" dirty="0"/>
              <a:t>and </a:t>
            </a:r>
            <a:r>
              <a:rPr lang="en-US" dirty="0" smtClean="0"/>
              <a:t>configuration is difficult </a:t>
            </a:r>
            <a:r>
              <a:rPr lang="en-US" dirty="0"/>
              <a:t>because we need to do extra work of configuration and mostly things are done </a:t>
            </a:r>
            <a:r>
              <a:rPr lang="en-US" dirty="0" smtClean="0"/>
              <a:t>manually. </a:t>
            </a:r>
          </a:p>
          <a:p>
            <a:r>
              <a:rPr lang="en-US" sz="2400" dirty="0" smtClean="0"/>
              <a:t>Secondly it requires special Nagios Monitoring ser</a:t>
            </a:r>
            <a:r>
              <a:rPr lang="en-US" dirty="0" smtClean="0"/>
              <a:t>ver and its has to be configured to communicate with agent running on window machine so it requires extra technical skills of the staff. </a:t>
            </a:r>
            <a:endParaRPr lang="en-US" sz="2400" dirty="0" smtClean="0"/>
          </a:p>
          <a:p>
            <a:r>
              <a:rPr lang="en-US" b="1" dirty="0"/>
              <a:t>Windows Event log viewer </a:t>
            </a:r>
            <a:r>
              <a:rPr lang="en-US" dirty="0" smtClean="0"/>
              <a:t>only </a:t>
            </a:r>
            <a:r>
              <a:rPr lang="en-US" dirty="0"/>
              <a:t>log error entries on local machine and </a:t>
            </a:r>
            <a:r>
              <a:rPr lang="en-US" dirty="0" smtClean="0"/>
              <a:t>administrators </a:t>
            </a:r>
            <a:r>
              <a:rPr lang="en-US" dirty="0"/>
              <a:t>of the machine are responsible for checking and diagnosing the problem. </a:t>
            </a:r>
          </a:p>
          <a:p>
            <a:r>
              <a:rPr lang="en-US" dirty="0" smtClean="0"/>
              <a:t>Secondly </a:t>
            </a:r>
            <a:r>
              <a:rPr lang="en-US" dirty="0"/>
              <a:t>it only monitors </a:t>
            </a:r>
            <a:r>
              <a:rPr lang="en-US" dirty="0" smtClean="0"/>
              <a:t>system and application </a:t>
            </a:r>
            <a:r>
              <a:rPr lang="en-US" dirty="0"/>
              <a:t>events not the resource utilization and performance of the systems, which is very crucial for computer </a:t>
            </a:r>
            <a:r>
              <a:rPr lang="en-US" dirty="0" smtClean="0"/>
              <a:t>labs</a:t>
            </a:r>
            <a:r>
              <a:rPr lang="en-US" dirty="0" smtClean="0"/>
              <a:t>.</a:t>
            </a:r>
          </a:p>
          <a:p>
            <a:endParaRPr lang="en-US" sz="2400" dirty="0" smtClean="0"/>
          </a:p>
          <a:p>
            <a:r>
              <a:rPr lang="en-US" b="1" dirty="0" smtClean="0"/>
              <a:t>LAB WATCHER </a:t>
            </a:r>
            <a:r>
              <a:rPr lang="en-US" dirty="0" smtClean="0"/>
              <a:t>is </a:t>
            </a:r>
            <a:r>
              <a:rPr lang="en-US" dirty="0"/>
              <a:t>a useful tool </a:t>
            </a:r>
            <a:r>
              <a:rPr lang="en-US" dirty="0" smtClean="0"/>
              <a:t>which not only do the work of </a:t>
            </a:r>
            <a:r>
              <a:rPr lang="en-US" b="1" dirty="0" smtClean="0"/>
              <a:t>Nagios</a:t>
            </a:r>
            <a:r>
              <a:rPr lang="en-US" dirty="0" smtClean="0"/>
              <a:t> but also </a:t>
            </a:r>
            <a:r>
              <a:rPr lang="en-US" b="1" dirty="0" smtClean="0"/>
              <a:t>Windows event log viewer</a:t>
            </a:r>
            <a:r>
              <a:rPr lang="en-US" dirty="0" smtClean="0"/>
              <a:t>, it monitors system resources, hardware and software based errors and warnings as well.</a:t>
            </a:r>
            <a:endParaRPr lang="en-US" sz="2400" b="1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0786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229" y="2842146"/>
            <a:ext cx="10018713" cy="747215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66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196" y="1029268"/>
            <a:ext cx="10018713" cy="5016690"/>
          </a:xfrm>
        </p:spPr>
        <p:txBody>
          <a:bodyPr>
            <a:normAutofit/>
          </a:bodyPr>
          <a:lstStyle/>
          <a:p>
            <a:r>
              <a:rPr lang="en-US" dirty="0" smtClean="0"/>
              <a:t>LAB WATCHER </a:t>
            </a:r>
            <a:r>
              <a:rPr lang="en-US" dirty="0"/>
              <a:t>is </a:t>
            </a:r>
            <a:r>
              <a:rPr lang="en-US" dirty="0" smtClean="0"/>
              <a:t>a windows </a:t>
            </a:r>
            <a:r>
              <a:rPr lang="en-US" dirty="0"/>
              <a:t>based </a:t>
            </a:r>
            <a:r>
              <a:rPr lang="en-US" dirty="0" smtClean="0"/>
              <a:t>errors, warnings </a:t>
            </a:r>
            <a:r>
              <a:rPr lang="en-US" dirty="0"/>
              <a:t>as well </a:t>
            </a:r>
            <a:r>
              <a:rPr lang="en-US" dirty="0" smtClean="0"/>
              <a:t>as system resource monitoring system. </a:t>
            </a:r>
          </a:p>
          <a:p>
            <a:r>
              <a:rPr lang="en-US" dirty="0" smtClean="0"/>
              <a:t>It actively monitors hardware and software errors, warnings and their statuses, and actively reporting them to technical staff. </a:t>
            </a:r>
          </a:p>
          <a:p>
            <a:r>
              <a:rPr lang="en-US" dirty="0"/>
              <a:t>When </a:t>
            </a:r>
            <a:r>
              <a:rPr lang="en-US" dirty="0" smtClean="0"/>
              <a:t>error occurs it </a:t>
            </a:r>
            <a:r>
              <a:rPr lang="en-US" dirty="0"/>
              <a:t>send error description to server side web application where technical staff is responsible for troubleshooting problem from computer. </a:t>
            </a:r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/>
              <a:t>System is easily manageable and easy to operate, which will provide ease to technical staff. </a:t>
            </a:r>
            <a:endParaRPr lang="en-US" dirty="0" smtClean="0"/>
          </a:p>
          <a:p>
            <a:r>
              <a:rPr lang="en-US" sz="2400" dirty="0" smtClean="0"/>
              <a:t>It mainly consist of two modules </a:t>
            </a:r>
            <a:r>
              <a:rPr lang="en-US" sz="2400" b="1" dirty="0" smtClean="0"/>
              <a:t>PC Monitoring Service </a:t>
            </a:r>
            <a:r>
              <a:rPr lang="en-US" sz="2400" dirty="0" smtClean="0"/>
              <a:t>(Client Side) and </a:t>
            </a:r>
            <a:r>
              <a:rPr lang="en-US" sz="2400" b="1" dirty="0" smtClean="0"/>
              <a:t>Online Web Application </a:t>
            </a:r>
            <a:r>
              <a:rPr lang="en-US" sz="2400" dirty="0" smtClean="0"/>
              <a:t>(Server Side)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2173" y="1"/>
            <a:ext cx="10018713" cy="805218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062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3654</TotalTime>
  <Words>869</Words>
  <Application>Microsoft Office PowerPoint</Application>
  <PresentationFormat>Widescreen</PresentationFormat>
  <Paragraphs>101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Rounded MT Bold</vt:lpstr>
      <vt:lpstr>Calibri</vt:lpstr>
      <vt:lpstr>Corbel</vt:lpstr>
      <vt:lpstr>Parallax</vt:lpstr>
      <vt:lpstr>LAB WATCHER</vt:lpstr>
      <vt:lpstr>Presentation Outline</vt:lpstr>
      <vt:lpstr>PowerPoint Presentation</vt:lpstr>
      <vt:lpstr>Problem Definition</vt:lpstr>
      <vt:lpstr>PowerPoint Presentation</vt:lpstr>
      <vt:lpstr>What are their defects and What’s new?</vt:lpstr>
      <vt:lpstr>PowerPoint Presentation</vt:lpstr>
      <vt:lpstr>INTRODUCTION</vt:lpstr>
      <vt:lpstr>Introduction</vt:lpstr>
      <vt:lpstr>Scope</vt:lpstr>
      <vt:lpstr>Scope</vt:lpstr>
      <vt:lpstr>Functional Requirements</vt:lpstr>
      <vt:lpstr>Functional Requirements</vt:lpstr>
      <vt:lpstr>Non-Functional Requirements</vt:lpstr>
      <vt:lpstr>Non-Functional Requirements</vt:lpstr>
      <vt:lpstr>Use Case Diagram</vt:lpstr>
      <vt:lpstr>Use case diagram</vt:lpstr>
      <vt:lpstr>Software Architecture</vt:lpstr>
      <vt:lpstr>PowerPoint Presentation</vt:lpstr>
      <vt:lpstr>Class Diagram</vt:lpstr>
      <vt:lpstr>PowerPoint Presentation</vt:lpstr>
      <vt:lpstr>Tools and Programming Languages</vt:lpstr>
      <vt:lpstr>Tools and Programming Languages</vt:lpstr>
      <vt:lpstr>Future Enhancements</vt:lpstr>
      <vt:lpstr>Future Enhancements</vt:lpstr>
      <vt:lpstr>Any Questions?</vt:lpstr>
      <vt:lpstr>Thank You 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Merchant promotion management system</dc:title>
  <dc:creator>Noor Alam</dc:creator>
  <cp:lastModifiedBy>Mudassar</cp:lastModifiedBy>
  <cp:revision>207</cp:revision>
  <dcterms:created xsi:type="dcterms:W3CDTF">2014-02-09T18:06:17Z</dcterms:created>
  <dcterms:modified xsi:type="dcterms:W3CDTF">2014-03-14T11:20:23Z</dcterms:modified>
</cp:coreProperties>
</file>