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04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6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80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6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88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2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1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0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5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485F-A4FA-4DDC-B0AD-3872A0F2937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AE2502-30FF-4B04-8D58-7181AE2F65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Agents of Socialization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OF SOCIALIZATION: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Agents of socialization are people such as parents, or institutions such as schools, which help to integrate people into </a:t>
            </a:r>
            <a:r>
              <a:rPr lang="en-US" sz="2800" dirty="0" smtClean="0"/>
              <a:t>society</a:t>
            </a:r>
            <a:r>
              <a:rPr lang="en-US" sz="2800" dirty="0"/>
              <a:t> </a:t>
            </a:r>
            <a:r>
              <a:rPr lang="en-US" sz="2800" dirty="0" smtClean="0"/>
              <a:t>or those who help in socialization.</a:t>
            </a:r>
            <a:endParaRPr lang="en-US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Family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Education/School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Peer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Mass media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2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416676"/>
            <a:ext cx="8939151" cy="5074275"/>
          </a:xfrm>
        </p:spPr>
        <p:txBody>
          <a:bodyPr>
            <a:noAutofit/>
          </a:bodyPr>
          <a:lstStyle/>
          <a:p>
            <a:r>
              <a:rPr lang="en-US" sz="2800" dirty="0" smtClean="0"/>
              <a:t>Family is the most important agent of socialization.</a:t>
            </a:r>
          </a:p>
          <a:p>
            <a:r>
              <a:rPr lang="en-US" sz="2800" dirty="0" smtClean="0"/>
              <a:t>It is the first source of socialization.</a:t>
            </a:r>
          </a:p>
          <a:p>
            <a:r>
              <a:rPr lang="en-US" sz="2800" dirty="0" smtClean="0"/>
              <a:t>Children learn to see themselves and the world through parents eyes.</a:t>
            </a:r>
          </a:p>
          <a:p>
            <a:r>
              <a:rPr lang="en-US" sz="2800" dirty="0" smtClean="0"/>
              <a:t>All socialization by family is not intentional but also the general behaving patterns in home.</a:t>
            </a:r>
          </a:p>
          <a:p>
            <a:r>
              <a:rPr lang="en-US" sz="2800" dirty="0" smtClean="0"/>
              <a:t>There is </a:t>
            </a:r>
            <a:r>
              <a:rPr lang="en-US" sz="2800" dirty="0"/>
              <a:t>d</a:t>
            </a:r>
            <a:r>
              <a:rPr lang="en-US" sz="2800" dirty="0" smtClean="0"/>
              <a:t>ifferent kind of socialization in different social classes.</a:t>
            </a:r>
            <a:endParaRPr lang="en-US" sz="2800" dirty="0"/>
          </a:p>
          <a:p>
            <a:r>
              <a:rPr lang="en-US" sz="2800" dirty="0" smtClean="0"/>
              <a:t>Family gives social identity to child which involves race, social class, caste.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8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9175004" cy="525458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Imparts knowledge and skills to children.</a:t>
            </a:r>
          </a:p>
          <a:p>
            <a:pPr algn="just"/>
            <a:r>
              <a:rPr lang="en-US" sz="2800" dirty="0" smtClean="0"/>
              <a:t>Schools socialize children into gender roles.</a:t>
            </a:r>
          </a:p>
          <a:p>
            <a:pPr algn="just"/>
            <a:r>
              <a:rPr lang="en-US" sz="2800" dirty="0" smtClean="0"/>
              <a:t>School enlarges children’s social world.</a:t>
            </a:r>
          </a:p>
          <a:p>
            <a:pPr algn="just"/>
            <a:r>
              <a:rPr lang="en-US" sz="2800" dirty="0" smtClean="0"/>
              <a:t>It gives awareness of diversity.</a:t>
            </a:r>
          </a:p>
          <a:p>
            <a:pPr algn="just"/>
            <a:r>
              <a:rPr lang="en-US" sz="2800" dirty="0" smtClean="0"/>
              <a:t>Schools informally teach many things called </a:t>
            </a:r>
            <a:r>
              <a:rPr lang="en-US" sz="2800" i="1" dirty="0" smtClean="0"/>
              <a:t>hidden curriculum </a:t>
            </a:r>
            <a:r>
              <a:rPr lang="en-US" sz="2800" dirty="0" smtClean="0"/>
              <a:t>e.g. sports related attitudes.</a:t>
            </a:r>
          </a:p>
          <a:p>
            <a:pPr algn="just"/>
            <a:r>
              <a:rPr lang="en-US" sz="2800" dirty="0" smtClean="0"/>
              <a:t>School is the first experience with bureaucracy for children as school day is based on strict rules and regulations.</a:t>
            </a:r>
          </a:p>
          <a:p>
            <a:pPr algn="just"/>
            <a:r>
              <a:rPr lang="en-US" sz="2800" dirty="0" smtClean="0"/>
              <a:t>School teaches the system of evaluation.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195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GROUP: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6220"/>
            <a:ext cx="9406824" cy="571177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 social group whose members have interests, social position and age in common. E.g. Friends, fellow students and coworkers.</a:t>
            </a:r>
          </a:p>
          <a:p>
            <a:pPr algn="just"/>
            <a:r>
              <a:rPr lang="en-US" sz="2800" dirty="0" smtClean="0"/>
              <a:t>Among their peers, children learn how to form relationships on their own.</a:t>
            </a:r>
          </a:p>
          <a:p>
            <a:pPr algn="just"/>
            <a:r>
              <a:rPr lang="en-US" sz="2800" dirty="0" smtClean="0"/>
              <a:t>Through interaction with peers, children learn concept of self, gain social skills, and forms values and attitudes.</a:t>
            </a:r>
          </a:p>
          <a:p>
            <a:pPr algn="just"/>
            <a:r>
              <a:rPr lang="en-US" sz="2800" dirty="0" smtClean="0"/>
              <a:t>Peers are important source of approval, disapproval and support.</a:t>
            </a:r>
          </a:p>
          <a:p>
            <a:pPr algn="just"/>
            <a:r>
              <a:rPr lang="en-US" sz="2800" dirty="0"/>
              <a:t>Peer relationships vary among different groups like girls’ peers and boys peers.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41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0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MASS MEDIA: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661375"/>
            <a:ext cx="9003546" cy="4624686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mass media are the means for delivering impersonal communications to a vast audience.</a:t>
            </a:r>
          </a:p>
          <a:p>
            <a:pPr algn="just"/>
            <a:r>
              <a:rPr lang="en-US" sz="2800" dirty="0" smtClean="0"/>
              <a:t>The term media comes from Latin word for “middle” suggesting that media serve to connect people.</a:t>
            </a:r>
          </a:p>
          <a:p>
            <a:pPr algn="just"/>
            <a:r>
              <a:rPr lang="en-US" sz="2800" dirty="0" smtClean="0"/>
              <a:t>Media increase our exposure to diverse cultures and current issues.</a:t>
            </a:r>
          </a:p>
          <a:p>
            <a:pPr algn="just"/>
            <a:r>
              <a:rPr lang="en-US" sz="2800" dirty="0" smtClean="0"/>
              <a:t>Media are of two types: print media and electronic media.</a:t>
            </a:r>
          </a:p>
          <a:p>
            <a:pPr algn="just"/>
            <a:r>
              <a:rPr lang="en-US" sz="2800" dirty="0" smtClean="0"/>
              <a:t>Media effects different age groups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90339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403"/>
            <a:ext cx="8853032" cy="470195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Negative side of media: Violence in media encourages anti social behavior, fear among children, desensitize people to effects of violence, aggressive behavior.</a:t>
            </a:r>
          </a:p>
          <a:p>
            <a:r>
              <a:rPr lang="en-US" sz="2800" dirty="0"/>
              <a:t>Four important functions of media are:</a:t>
            </a:r>
          </a:p>
          <a:p>
            <a:pPr lvl="1"/>
            <a:r>
              <a:rPr lang="en-US" sz="2800" dirty="0"/>
              <a:t>Knowledge</a:t>
            </a:r>
          </a:p>
          <a:p>
            <a:pPr lvl="1"/>
            <a:r>
              <a:rPr lang="en-US" sz="2800" dirty="0"/>
              <a:t>Entertainment</a:t>
            </a:r>
          </a:p>
          <a:p>
            <a:pPr lvl="1"/>
            <a:r>
              <a:rPr lang="en-US" sz="2800" dirty="0"/>
              <a:t>Information</a:t>
            </a:r>
          </a:p>
          <a:p>
            <a:pPr lvl="1"/>
            <a:r>
              <a:rPr lang="en-US" sz="2800" dirty="0"/>
              <a:t>Opinion formulation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708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379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Agents of Socialization</vt:lpstr>
      <vt:lpstr>AGENTS OF SOCIALIZATION:</vt:lpstr>
      <vt:lpstr>FAMILY:</vt:lpstr>
      <vt:lpstr>THE SCHOOL</vt:lpstr>
      <vt:lpstr>PEER GROUP:</vt:lpstr>
      <vt:lpstr>MASS MEDIA: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 of Socialization</dc:title>
  <dc:creator>Home</dc:creator>
  <cp:lastModifiedBy>Home</cp:lastModifiedBy>
  <cp:revision>2</cp:revision>
  <dcterms:created xsi:type="dcterms:W3CDTF">2020-05-19T18:19:03Z</dcterms:created>
  <dcterms:modified xsi:type="dcterms:W3CDTF">2020-05-19T18:22:43Z</dcterms:modified>
</cp:coreProperties>
</file>