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5A9DD40-8ADC-487D-A707-D34594FAE03A}" type="datetimeFigureOut">
              <a:rPr lang="en-US" smtClean="0"/>
              <a:t>5/20/2020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C7B73D7-7643-4FF7-BAE4-5D690305C8E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989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9DD40-8ADC-487D-A707-D34594FAE03A}"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B73D7-7643-4FF7-BAE4-5D690305C8E1}" type="slidenum">
              <a:rPr lang="en-US" smtClean="0"/>
              <a:t>‹#›</a:t>
            </a:fld>
            <a:endParaRPr lang="en-US"/>
          </a:p>
        </p:txBody>
      </p:sp>
    </p:spTree>
    <p:extLst>
      <p:ext uri="{BB962C8B-B14F-4D97-AF65-F5344CB8AC3E}">
        <p14:creationId xmlns:p14="http://schemas.microsoft.com/office/powerpoint/2010/main" val="146713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9DD40-8ADC-487D-A707-D34594FAE03A}"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B73D7-7643-4FF7-BAE4-5D690305C8E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4751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9DD40-8ADC-487D-A707-D34594FAE03A}"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B73D7-7643-4FF7-BAE4-5D690305C8E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0803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9DD40-8ADC-487D-A707-D34594FAE03A}"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B73D7-7643-4FF7-BAE4-5D690305C8E1}" type="slidenum">
              <a:rPr lang="en-US" smtClean="0"/>
              <a:t>‹#›</a:t>
            </a:fld>
            <a:endParaRPr lang="en-US"/>
          </a:p>
        </p:txBody>
      </p:sp>
    </p:spTree>
    <p:extLst>
      <p:ext uri="{BB962C8B-B14F-4D97-AF65-F5344CB8AC3E}">
        <p14:creationId xmlns:p14="http://schemas.microsoft.com/office/powerpoint/2010/main" val="308420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9DD40-8ADC-487D-A707-D34594FAE03A}"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B73D7-7643-4FF7-BAE4-5D690305C8E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459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9DD40-8ADC-487D-A707-D34594FAE03A}"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B73D7-7643-4FF7-BAE4-5D690305C8E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0787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A9DD40-8ADC-487D-A707-D34594FAE03A}"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B73D7-7643-4FF7-BAE4-5D690305C8E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784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A9DD40-8ADC-487D-A707-D34594FAE03A}"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B73D7-7643-4FF7-BAE4-5D690305C8E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2892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A9DD40-8ADC-487D-A707-D34594FAE03A}"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B73D7-7643-4FF7-BAE4-5D690305C8E1}" type="slidenum">
              <a:rPr lang="en-US" smtClean="0"/>
              <a:t>‹#›</a:t>
            </a:fld>
            <a:endParaRPr lang="en-US"/>
          </a:p>
        </p:txBody>
      </p:sp>
    </p:spTree>
    <p:extLst>
      <p:ext uri="{BB962C8B-B14F-4D97-AF65-F5344CB8AC3E}">
        <p14:creationId xmlns:p14="http://schemas.microsoft.com/office/powerpoint/2010/main" val="3994873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9DD40-8ADC-487D-A707-D34594FAE03A}"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B73D7-7643-4FF7-BAE4-5D690305C8E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256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A9DD40-8ADC-487D-A707-D34594FAE03A}"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B73D7-7643-4FF7-BAE4-5D690305C8E1}" type="slidenum">
              <a:rPr lang="en-US" smtClean="0"/>
              <a:t>‹#›</a:t>
            </a:fld>
            <a:endParaRPr lang="en-US"/>
          </a:p>
        </p:txBody>
      </p:sp>
    </p:spTree>
    <p:extLst>
      <p:ext uri="{BB962C8B-B14F-4D97-AF65-F5344CB8AC3E}">
        <p14:creationId xmlns:p14="http://schemas.microsoft.com/office/powerpoint/2010/main" val="2486683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A9DD40-8ADC-487D-A707-D34594FAE03A}" type="datetimeFigureOut">
              <a:rPr lang="en-US" smtClean="0"/>
              <a:t>5/20/2020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7B73D7-7643-4FF7-BAE4-5D690305C8E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988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A9DD40-8ADC-487D-A707-D34594FAE03A}" type="datetimeFigureOut">
              <a:rPr lang="en-US" smtClean="0"/>
              <a:t>5/20/2020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7B73D7-7643-4FF7-BAE4-5D690305C8E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340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9DD40-8ADC-487D-A707-D34594FAE03A}" type="datetimeFigureOut">
              <a:rPr lang="en-US" smtClean="0"/>
              <a:t>5/20/2020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7B73D7-7643-4FF7-BAE4-5D690305C8E1}" type="slidenum">
              <a:rPr lang="en-US" smtClean="0"/>
              <a:t>‹#›</a:t>
            </a:fld>
            <a:endParaRPr lang="en-US"/>
          </a:p>
        </p:txBody>
      </p:sp>
    </p:spTree>
    <p:extLst>
      <p:ext uri="{BB962C8B-B14F-4D97-AF65-F5344CB8AC3E}">
        <p14:creationId xmlns:p14="http://schemas.microsoft.com/office/powerpoint/2010/main" val="2794357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9DD40-8ADC-487D-A707-D34594FAE03A}"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B73D7-7643-4FF7-BAE4-5D690305C8E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418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9DD40-8ADC-487D-A707-D34594FAE03A}"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B73D7-7643-4FF7-BAE4-5D690305C8E1}" type="slidenum">
              <a:rPr lang="en-US" smtClean="0"/>
              <a:t>‹#›</a:t>
            </a:fld>
            <a:endParaRPr lang="en-US"/>
          </a:p>
        </p:txBody>
      </p:sp>
    </p:spTree>
    <p:extLst>
      <p:ext uri="{BB962C8B-B14F-4D97-AF65-F5344CB8AC3E}">
        <p14:creationId xmlns:p14="http://schemas.microsoft.com/office/powerpoint/2010/main" val="354996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A9DD40-8ADC-487D-A707-D34594FAE03A}" type="datetimeFigureOut">
              <a:rPr lang="en-US" smtClean="0"/>
              <a:t>5/20/2020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7B73D7-7643-4FF7-BAE4-5D690305C8E1}" type="slidenum">
              <a:rPr lang="en-US" smtClean="0"/>
              <a:t>‹#›</a:t>
            </a:fld>
            <a:endParaRPr lang="en-US"/>
          </a:p>
        </p:txBody>
      </p:sp>
    </p:spTree>
    <p:extLst>
      <p:ext uri="{BB962C8B-B14F-4D97-AF65-F5344CB8AC3E}">
        <p14:creationId xmlns:p14="http://schemas.microsoft.com/office/powerpoint/2010/main" val="2472113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boundless.com/definition/dire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352" y="1017431"/>
            <a:ext cx="5808371" cy="4662151"/>
          </a:xfrm>
          <a:prstGeom prst="rect">
            <a:avLst/>
          </a:prstGeom>
        </p:spPr>
      </p:pic>
    </p:spTree>
    <p:extLst>
      <p:ext uri="{BB962C8B-B14F-4D97-AF65-F5344CB8AC3E}">
        <p14:creationId xmlns:p14="http://schemas.microsoft.com/office/powerpoint/2010/main" val="4048467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500" dirty="0" smtClean="0"/>
              <a:t>ETHICS</a:t>
            </a:r>
            <a:r>
              <a:rPr lang="en-US" dirty="0" smtClean="0"/>
              <a:t> </a:t>
            </a:r>
            <a:endParaRPr lang="en-US" dirty="0"/>
          </a:p>
        </p:txBody>
      </p:sp>
      <p:sp>
        <p:nvSpPr>
          <p:cNvPr id="3" name="Subtitle 2"/>
          <p:cNvSpPr>
            <a:spLocks noGrp="1"/>
          </p:cNvSpPr>
          <p:nvPr>
            <p:ph type="subTitle" idx="1"/>
          </p:nvPr>
        </p:nvSpPr>
        <p:spPr/>
        <p:txBody>
          <a:bodyPr>
            <a:normAutofit/>
          </a:bodyPr>
          <a:lstStyle/>
          <a:p>
            <a:r>
              <a:rPr lang="en-US" sz="2500" b="1" dirty="0" smtClean="0"/>
              <a:t>CAN ETHICS PLAY AN IMPORTANT ROLE IN PEACE &amp; PROSPERITY?</a:t>
            </a:r>
            <a:endParaRPr lang="en-US" sz="2500" b="1" dirty="0"/>
          </a:p>
        </p:txBody>
      </p:sp>
    </p:spTree>
    <p:extLst>
      <p:ext uri="{BB962C8B-B14F-4D97-AF65-F5344CB8AC3E}">
        <p14:creationId xmlns:p14="http://schemas.microsoft.com/office/powerpoint/2010/main" val="2221043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17878"/>
          </a:xfrm>
        </p:spPr>
        <p:txBody>
          <a:bodyPr>
            <a:normAutofit fontScale="90000"/>
          </a:bodyPr>
          <a:lstStyle/>
          <a:p>
            <a:r>
              <a:rPr lang="en-US" b="1" dirty="0" smtClean="0"/>
              <a:t>What is Ethics?</a:t>
            </a:r>
            <a:endParaRPr lang="en-US" b="1" dirty="0"/>
          </a:p>
        </p:txBody>
      </p:sp>
      <p:sp>
        <p:nvSpPr>
          <p:cNvPr id="3" name="Content Placeholder 2"/>
          <p:cNvSpPr>
            <a:spLocks noGrp="1"/>
          </p:cNvSpPr>
          <p:nvPr>
            <p:ph idx="1"/>
          </p:nvPr>
        </p:nvSpPr>
        <p:spPr>
          <a:xfrm>
            <a:off x="940159" y="1596980"/>
            <a:ext cx="10341734" cy="4623516"/>
          </a:xfrm>
        </p:spPr>
        <p:txBody>
          <a:bodyPr>
            <a:noAutofit/>
          </a:bodyPr>
          <a:lstStyle/>
          <a:p>
            <a:r>
              <a:rPr lang="en-US" sz="2900" dirty="0"/>
              <a:t>The term is derived from the Greek word </a:t>
            </a:r>
            <a:r>
              <a:rPr lang="en-US" sz="2900" i="1" dirty="0"/>
              <a:t>ethos</a:t>
            </a:r>
            <a:r>
              <a:rPr lang="en-US" sz="2900" dirty="0"/>
              <a:t> which can mean custom, habit, character or </a:t>
            </a:r>
            <a:r>
              <a:rPr lang="en-US" sz="2900" dirty="0" smtClean="0"/>
              <a:t>nature. </a:t>
            </a:r>
          </a:p>
          <a:p>
            <a:r>
              <a:rPr lang="en-US" sz="2900" dirty="0" smtClean="0"/>
              <a:t>Ethics </a:t>
            </a:r>
            <a:r>
              <a:rPr lang="en-US" sz="2900" dirty="0"/>
              <a:t>is a system of moral principles. </a:t>
            </a:r>
            <a:endParaRPr lang="en-US" sz="2900" dirty="0" smtClean="0"/>
          </a:p>
          <a:p>
            <a:r>
              <a:rPr lang="en-US" sz="2900" dirty="0" smtClean="0"/>
              <a:t>They </a:t>
            </a:r>
            <a:r>
              <a:rPr lang="en-US" sz="2900" dirty="0"/>
              <a:t>affect how people make decisions and lead their lives. </a:t>
            </a:r>
            <a:endParaRPr lang="en-US" sz="2900" dirty="0" smtClean="0"/>
          </a:p>
          <a:p>
            <a:r>
              <a:rPr lang="en-US" sz="2900" dirty="0" smtClean="0"/>
              <a:t>Ethics </a:t>
            </a:r>
            <a:r>
              <a:rPr lang="en-US" sz="2900" dirty="0"/>
              <a:t>is concerned with what is good for individuals and society and is also described as moral philosophy</a:t>
            </a:r>
            <a:r>
              <a:rPr lang="en-US" sz="2900" dirty="0" smtClean="0"/>
              <a:t>.</a:t>
            </a:r>
          </a:p>
          <a:p>
            <a:r>
              <a:rPr lang="en-US" sz="2900" dirty="0"/>
              <a:t>They serve as a compass to </a:t>
            </a:r>
            <a:r>
              <a:rPr lang="en-US" sz="2900" u="sng" dirty="0">
                <a:hlinkClick r:id="rId2"/>
              </a:rPr>
              <a:t>direct</a:t>
            </a:r>
            <a:r>
              <a:rPr lang="en-US" sz="2900" dirty="0"/>
              <a:t> how people should behave toward each other, understand and fulfill their obligations to society, and live their lives. </a:t>
            </a:r>
            <a:br>
              <a:rPr lang="en-US" sz="2900" dirty="0"/>
            </a:br>
            <a:endParaRPr lang="en-US" sz="2900" dirty="0"/>
          </a:p>
        </p:txBody>
      </p:sp>
    </p:spTree>
    <p:extLst>
      <p:ext uri="{BB962C8B-B14F-4D97-AF65-F5344CB8AC3E}">
        <p14:creationId xmlns:p14="http://schemas.microsoft.com/office/powerpoint/2010/main" val="1906261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Definitions</a:t>
            </a:r>
            <a:endParaRPr lang="en-US" b="1" dirty="0"/>
          </a:p>
        </p:txBody>
      </p:sp>
      <p:sp>
        <p:nvSpPr>
          <p:cNvPr id="3" name="Content Placeholder 2"/>
          <p:cNvSpPr>
            <a:spLocks noGrp="1"/>
          </p:cNvSpPr>
          <p:nvPr>
            <p:ph idx="1"/>
          </p:nvPr>
        </p:nvSpPr>
        <p:spPr>
          <a:xfrm>
            <a:off x="1295401" y="2408350"/>
            <a:ext cx="9601196" cy="3467518"/>
          </a:xfrm>
        </p:spPr>
        <p:txBody>
          <a:bodyPr>
            <a:normAutofit/>
          </a:bodyPr>
          <a:lstStyle/>
          <a:p>
            <a:r>
              <a:rPr lang="en-US" sz="3000" b="1" i="1" dirty="0"/>
              <a:t>“</a:t>
            </a:r>
            <a:r>
              <a:rPr lang="en-US" sz="3000" b="1" i="1" dirty="0" err="1"/>
              <a:t>Pettifor</a:t>
            </a:r>
            <a:r>
              <a:rPr lang="en-US" sz="3000" b="1" i="1" dirty="0"/>
              <a:t> &amp; Jean (1996</a:t>
            </a:r>
            <a:r>
              <a:rPr lang="en-US" sz="3000" i="1" dirty="0"/>
              <a:t>) </a:t>
            </a:r>
            <a:r>
              <a:rPr lang="en-US" sz="3000" dirty="0"/>
              <a:t>defined as rightness and wrongness of human behavior”.</a:t>
            </a:r>
          </a:p>
          <a:p>
            <a:r>
              <a:rPr lang="en-US" sz="3000" i="1" dirty="0"/>
              <a:t>“</a:t>
            </a:r>
            <a:r>
              <a:rPr lang="en-US" sz="3000" b="1" i="1" dirty="0"/>
              <a:t>Bart (2011)</a:t>
            </a:r>
            <a:r>
              <a:rPr lang="en-US" sz="3000" i="1" dirty="0"/>
              <a:t> </a:t>
            </a:r>
            <a:r>
              <a:rPr lang="en-US" sz="3000" dirty="0"/>
              <a:t>also defined ethics as moral principles and rules of conduct to judge human behavior”.</a:t>
            </a:r>
            <a:endParaRPr lang="en-US" sz="3000" dirty="0"/>
          </a:p>
        </p:txBody>
      </p:sp>
    </p:spTree>
    <p:extLst>
      <p:ext uri="{BB962C8B-B14F-4D97-AF65-F5344CB8AC3E}">
        <p14:creationId xmlns:p14="http://schemas.microsoft.com/office/powerpoint/2010/main" val="1266493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Ethics covers the following dilemmas:</a:t>
            </a:r>
            <a:br>
              <a:rPr lang="en-US" b="1" dirty="0"/>
            </a:br>
            <a:endParaRPr lang="en-US" b="1" dirty="0"/>
          </a:p>
        </p:txBody>
      </p:sp>
      <p:sp>
        <p:nvSpPr>
          <p:cNvPr id="3" name="Content Placeholder 2"/>
          <p:cNvSpPr>
            <a:spLocks noGrp="1"/>
          </p:cNvSpPr>
          <p:nvPr>
            <p:ph idx="1"/>
          </p:nvPr>
        </p:nvSpPr>
        <p:spPr/>
        <p:txBody>
          <a:bodyPr>
            <a:normAutofit/>
          </a:bodyPr>
          <a:lstStyle/>
          <a:p>
            <a:pPr lvl="0"/>
            <a:r>
              <a:rPr lang="en-US" sz="3000" dirty="0" smtClean="0"/>
              <a:t>how </a:t>
            </a:r>
            <a:r>
              <a:rPr lang="en-US" sz="3000" dirty="0"/>
              <a:t>to live a good life</a:t>
            </a:r>
          </a:p>
          <a:p>
            <a:pPr lvl="0"/>
            <a:r>
              <a:rPr lang="en-US" sz="3000" dirty="0"/>
              <a:t>our rights and responsibilities</a:t>
            </a:r>
          </a:p>
          <a:p>
            <a:pPr lvl="0"/>
            <a:r>
              <a:rPr lang="en-US" sz="3000" dirty="0"/>
              <a:t>the language of right and wrong</a:t>
            </a:r>
          </a:p>
          <a:p>
            <a:r>
              <a:rPr lang="en-US" sz="3000" dirty="0"/>
              <a:t>moral decisions - what is good and bad?</a:t>
            </a:r>
            <a:endParaRPr lang="en-US" sz="3000" dirty="0"/>
          </a:p>
        </p:txBody>
      </p:sp>
    </p:spTree>
    <p:extLst>
      <p:ext uri="{BB962C8B-B14F-4D97-AF65-F5344CB8AC3E}">
        <p14:creationId xmlns:p14="http://schemas.microsoft.com/office/powerpoint/2010/main" val="3796020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Importance of </a:t>
            </a:r>
            <a:r>
              <a:rPr lang="en-US" b="1" dirty="0"/>
              <a:t>E</a:t>
            </a:r>
            <a:r>
              <a:rPr lang="en-US" b="1" dirty="0" smtClean="0"/>
              <a:t>thics</a:t>
            </a:r>
            <a:endParaRPr lang="en-US" dirty="0"/>
          </a:p>
        </p:txBody>
      </p:sp>
      <p:sp>
        <p:nvSpPr>
          <p:cNvPr id="3" name="Content Placeholder 2"/>
          <p:cNvSpPr>
            <a:spLocks noGrp="1"/>
          </p:cNvSpPr>
          <p:nvPr>
            <p:ph idx="1"/>
          </p:nvPr>
        </p:nvSpPr>
        <p:spPr/>
        <p:txBody>
          <a:bodyPr/>
          <a:lstStyle/>
          <a:p>
            <a:r>
              <a:rPr lang="en-US" dirty="0"/>
              <a:t>Ethics is important to every society as it plays a critical role in shaping the individuals behaviors within a </a:t>
            </a:r>
            <a:r>
              <a:rPr lang="en-US" dirty="0" smtClean="0"/>
              <a:t>society</a:t>
            </a:r>
          </a:p>
          <a:p>
            <a:r>
              <a:rPr lang="en-US" dirty="0"/>
              <a:t>Since the dawn of human civilization, men have sought to keep human conduct in check to preserve the peace of society.</a:t>
            </a:r>
          </a:p>
          <a:p>
            <a:r>
              <a:rPr lang="en-US" dirty="0"/>
              <a:t>The public, whether it is business, friendship or any kind of interaction, functions because humans rely on a varying level of trust, respect for others, and cooperation</a:t>
            </a:r>
            <a:endParaRPr lang="en-US" dirty="0"/>
          </a:p>
        </p:txBody>
      </p:sp>
    </p:spTree>
    <p:extLst>
      <p:ext uri="{BB962C8B-B14F-4D97-AF65-F5344CB8AC3E}">
        <p14:creationId xmlns:p14="http://schemas.microsoft.com/office/powerpoint/2010/main" val="3774700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04552" y="875763"/>
            <a:ext cx="10315977" cy="5000105"/>
          </a:xfrm>
        </p:spPr>
        <p:txBody>
          <a:bodyPr>
            <a:noAutofit/>
          </a:bodyPr>
          <a:lstStyle/>
          <a:p>
            <a:r>
              <a:rPr lang="en-US" sz="2500" dirty="0"/>
              <a:t>Ethics of the old days has been polluted due to changes in the environment and cultural norms. </a:t>
            </a:r>
            <a:endParaRPr lang="en-US" sz="2500" dirty="0" smtClean="0"/>
          </a:p>
          <a:p>
            <a:r>
              <a:rPr lang="en-US" sz="2500" dirty="0" smtClean="0"/>
              <a:t>Ethical </a:t>
            </a:r>
            <a:r>
              <a:rPr lang="en-US" sz="2500" dirty="0"/>
              <a:t>norms are ever changing because it is contextual and affected by culture, technology, religion and politics</a:t>
            </a:r>
            <a:r>
              <a:rPr lang="en-US" sz="2500" dirty="0" smtClean="0"/>
              <a:t>.</a:t>
            </a:r>
          </a:p>
          <a:p>
            <a:r>
              <a:rPr lang="en-US" sz="2500" dirty="0"/>
              <a:t>What is ethical in one country may not be ethical in </a:t>
            </a:r>
            <a:r>
              <a:rPr lang="en-US" sz="2500" dirty="0" smtClean="0"/>
              <a:t>another</a:t>
            </a:r>
          </a:p>
          <a:p>
            <a:r>
              <a:rPr lang="en-US" sz="2500" dirty="0"/>
              <a:t>In other words, ethics in today’s society has eroded</a:t>
            </a:r>
            <a:r>
              <a:rPr lang="en-US" sz="2500" dirty="0" smtClean="0"/>
              <a:t>.</a:t>
            </a:r>
          </a:p>
          <a:p>
            <a:r>
              <a:rPr lang="en-US" sz="2500" dirty="0"/>
              <a:t>There are very serious impacts to the society if the erosion of ethics is not kept in check. </a:t>
            </a:r>
            <a:endParaRPr lang="en-US" sz="2500" dirty="0" smtClean="0"/>
          </a:p>
          <a:p>
            <a:r>
              <a:rPr lang="en-US" sz="2500" dirty="0"/>
              <a:t>If erosion of ethics continues to worsen, nobody will have any trust in others, at all. In the end, society will cease to function like it presently does and everyone will either lock themselves at home, or walk around heavily armed.</a:t>
            </a:r>
          </a:p>
          <a:p>
            <a:endParaRPr lang="en-US" sz="2500" dirty="0"/>
          </a:p>
        </p:txBody>
      </p:sp>
    </p:spTree>
    <p:extLst>
      <p:ext uri="{BB962C8B-B14F-4D97-AF65-F5344CB8AC3E}">
        <p14:creationId xmlns:p14="http://schemas.microsoft.com/office/powerpoint/2010/main" val="1586863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do we need Ethics? </a:t>
            </a:r>
            <a:endParaRPr lang="en-US" dirty="0"/>
          </a:p>
        </p:txBody>
      </p:sp>
      <p:sp>
        <p:nvSpPr>
          <p:cNvPr id="3" name="Content Placeholder 2"/>
          <p:cNvSpPr>
            <a:spLocks noGrp="1"/>
          </p:cNvSpPr>
          <p:nvPr>
            <p:ph idx="1"/>
          </p:nvPr>
        </p:nvSpPr>
        <p:spPr/>
        <p:txBody>
          <a:bodyPr>
            <a:normAutofit/>
          </a:bodyPr>
          <a:lstStyle/>
          <a:p>
            <a:r>
              <a:rPr lang="en-US" sz="3000" b="1" dirty="0" smtClean="0"/>
              <a:t>Ethics </a:t>
            </a:r>
            <a:r>
              <a:rPr lang="en-US" sz="3000" b="1" dirty="0"/>
              <a:t>guides us like a map</a:t>
            </a:r>
            <a:endParaRPr lang="en-US" sz="3000" dirty="0"/>
          </a:p>
          <a:p>
            <a:r>
              <a:rPr lang="en-US" sz="3000" b="1" dirty="0"/>
              <a:t>Ethics is about feeling for others</a:t>
            </a:r>
            <a:r>
              <a:rPr lang="en-US" sz="3000" dirty="0"/>
              <a:t> </a:t>
            </a:r>
            <a:endParaRPr lang="en-US" sz="3000" dirty="0" smtClean="0"/>
          </a:p>
          <a:p>
            <a:r>
              <a:rPr lang="en-US" sz="3000" b="1" dirty="0"/>
              <a:t>Ethical values creates integrity</a:t>
            </a:r>
            <a:r>
              <a:rPr lang="en-US" sz="3000" dirty="0"/>
              <a:t> </a:t>
            </a:r>
            <a:endParaRPr lang="en-US" sz="3000" dirty="0"/>
          </a:p>
        </p:txBody>
      </p:sp>
    </p:spTree>
    <p:extLst>
      <p:ext uri="{BB962C8B-B14F-4D97-AF65-F5344CB8AC3E}">
        <p14:creationId xmlns:p14="http://schemas.microsoft.com/office/powerpoint/2010/main" val="3649522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Where does ethics come from?</a:t>
            </a:r>
            <a:endParaRPr lang="en-US" dirty="0"/>
          </a:p>
        </p:txBody>
      </p:sp>
      <p:sp>
        <p:nvSpPr>
          <p:cNvPr id="3" name="Content Placeholder 2"/>
          <p:cNvSpPr>
            <a:spLocks noGrp="1"/>
          </p:cNvSpPr>
          <p:nvPr>
            <p:ph idx="1"/>
          </p:nvPr>
        </p:nvSpPr>
        <p:spPr>
          <a:xfrm>
            <a:off x="1295401" y="2021983"/>
            <a:ext cx="9601196" cy="4043966"/>
          </a:xfrm>
        </p:spPr>
        <p:txBody>
          <a:bodyPr>
            <a:noAutofit/>
          </a:bodyPr>
          <a:lstStyle/>
          <a:p>
            <a:r>
              <a:rPr lang="en-US" sz="2700" dirty="0" smtClean="0"/>
              <a:t>Philosophers </a:t>
            </a:r>
            <a:r>
              <a:rPr lang="en-US" sz="2700" dirty="0"/>
              <a:t>have several answers to this question:</a:t>
            </a:r>
          </a:p>
          <a:p>
            <a:pPr lvl="0"/>
            <a:r>
              <a:rPr lang="en-US" sz="2700" dirty="0"/>
              <a:t>God and religion</a:t>
            </a:r>
          </a:p>
          <a:p>
            <a:pPr lvl="0"/>
            <a:r>
              <a:rPr lang="en-US" sz="2700" dirty="0"/>
              <a:t>Human conscience and intuition</a:t>
            </a:r>
          </a:p>
          <a:p>
            <a:pPr lvl="0"/>
            <a:r>
              <a:rPr lang="en-US" sz="2700" dirty="0"/>
              <a:t>a rational moral cost-benefit analysis of actions and their effects</a:t>
            </a:r>
          </a:p>
          <a:p>
            <a:pPr lvl="0"/>
            <a:r>
              <a:rPr lang="en-US" sz="2700" dirty="0"/>
              <a:t>the example of good human beings</a:t>
            </a:r>
          </a:p>
          <a:p>
            <a:pPr lvl="0"/>
            <a:r>
              <a:rPr lang="en-US" sz="2700" dirty="0"/>
              <a:t>a desire for the best for people in each unique situation</a:t>
            </a:r>
          </a:p>
          <a:p>
            <a:pPr lvl="0"/>
            <a:r>
              <a:rPr lang="en-US" sz="2700" dirty="0"/>
              <a:t>political power</a:t>
            </a:r>
          </a:p>
          <a:p>
            <a:endParaRPr lang="en-US" sz="2700" dirty="0"/>
          </a:p>
        </p:txBody>
      </p:sp>
    </p:spTree>
    <p:extLst>
      <p:ext uri="{BB962C8B-B14F-4D97-AF65-F5344CB8AC3E}">
        <p14:creationId xmlns:p14="http://schemas.microsoft.com/office/powerpoint/2010/main" val="145822862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TotalTime>
  <Words>447</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PowerPoint Presentation</vt:lpstr>
      <vt:lpstr>ETHICS </vt:lpstr>
      <vt:lpstr>What is Ethics?</vt:lpstr>
      <vt:lpstr>Definitions</vt:lpstr>
      <vt:lpstr>Ethics covers the following dilemmas: </vt:lpstr>
      <vt:lpstr>Importance of Ethics</vt:lpstr>
      <vt:lpstr>PowerPoint Presentation</vt:lpstr>
      <vt:lpstr>Why do we need Ethics? </vt:lpstr>
      <vt:lpstr>Where does ethics come from?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5</cp:revision>
  <dcterms:created xsi:type="dcterms:W3CDTF">2020-05-20T17:42:22Z</dcterms:created>
  <dcterms:modified xsi:type="dcterms:W3CDTF">2020-05-20T18:04:21Z</dcterms:modified>
</cp:coreProperties>
</file>