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62" r:id="rId7"/>
    <p:sldId id="259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0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3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38CC-7572-4F9C-B212-4CFED5460C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048BFE-D6F9-4625-97E0-72946E09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SOCIOLOGY AND OTHER SOCIAL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“</a:t>
            </a:r>
            <a:r>
              <a:rPr lang="en-US" dirty="0"/>
              <a:t>F</a:t>
            </a:r>
            <a:r>
              <a:rPr lang="en-US" dirty="0" smtClean="0"/>
              <a:t>atima </a:t>
            </a:r>
            <a:r>
              <a:rPr lang="en-US" dirty="0" err="1" smtClean="0"/>
              <a:t>Shahid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Gov.t MAO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Sociology and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31" y="1275007"/>
            <a:ext cx="4649273" cy="5911403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Psychology focus upon individual, his mental structure, his memory, his intelligence and psychological problems.</a:t>
            </a:r>
          </a:p>
          <a:p>
            <a:pPr algn="just"/>
            <a:r>
              <a:rPr lang="en-US" sz="2200" dirty="0" smtClean="0"/>
              <a:t>Tries to understand why an individual behaves in a manner he does. Studies mental facts. (psychic facts) Psychology pays attention to the study of human body especially brain.</a:t>
            </a:r>
          </a:p>
          <a:p>
            <a:pPr algn="just"/>
            <a:r>
              <a:rPr lang="en-US" sz="2200" dirty="0" smtClean="0"/>
              <a:t>Focus on individual.</a:t>
            </a:r>
          </a:p>
          <a:p>
            <a:pPr algn="just"/>
            <a:r>
              <a:rPr lang="en-US" sz="2200" dirty="0"/>
              <a:t>In psychological studies, it is perceived that the individual is singly responsible for all the activities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369" y="1275009"/>
            <a:ext cx="4863393" cy="4766354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Sociology studies relationship between society and individual and their behavior.</a:t>
            </a:r>
          </a:p>
          <a:p>
            <a:pPr algn="just"/>
            <a:r>
              <a:rPr lang="en-US" sz="2200" dirty="0" smtClean="0"/>
              <a:t>Studies social facts, They are the ones according to which people behave in relation to others. (language)</a:t>
            </a:r>
          </a:p>
          <a:p>
            <a:pPr algn="just"/>
            <a:r>
              <a:rPr lang="en-US" sz="2200" dirty="0" smtClean="0"/>
              <a:t>Focus on whole society.</a:t>
            </a:r>
          </a:p>
          <a:p>
            <a:pPr algn="just"/>
            <a:r>
              <a:rPr lang="en-US" sz="2200" dirty="0"/>
              <a:t>Sociology assumes that an individuals act is influenced by his surroundings or pertains to the group he belongs to. </a:t>
            </a:r>
            <a:br>
              <a:rPr lang="en-US" sz="2200" dirty="0"/>
            </a:br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8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90918"/>
            <a:ext cx="4184035" cy="465044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Psychology is </a:t>
            </a:r>
            <a:r>
              <a:rPr lang="en-US" sz="2200" dirty="0" smtClean="0"/>
              <a:t>optimistic </a:t>
            </a:r>
            <a:r>
              <a:rPr lang="en-US" sz="2200" dirty="0"/>
              <a:t>(believing in a "cure") in that the individual may be helped so that the </a:t>
            </a:r>
            <a:r>
              <a:rPr lang="en-US" sz="2200" dirty="0" smtClean="0"/>
              <a:t>individual </a:t>
            </a:r>
            <a:r>
              <a:rPr lang="en-US" sz="2200" dirty="0"/>
              <a:t>may function independently in personal relationships and within the </a:t>
            </a:r>
            <a:r>
              <a:rPr lang="en-US" sz="2200" dirty="0" smtClean="0"/>
              <a:t>community </a:t>
            </a:r>
            <a:r>
              <a:rPr lang="en-US" sz="2200" dirty="0"/>
              <a:t>appropriately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Psychology is the more of internal conflict, whether it be mental or </a:t>
            </a:r>
            <a:r>
              <a:rPr lang="en-US" sz="2200" dirty="0" smtClean="0"/>
              <a:t>physical. </a:t>
            </a:r>
          </a:p>
          <a:p>
            <a:pPr algn="just"/>
            <a:r>
              <a:rPr lang="en-US" sz="2200" dirty="0" smtClean="0"/>
              <a:t>Branch </a:t>
            </a:r>
            <a:r>
              <a:rPr lang="en-US" sz="2200" dirty="0"/>
              <a:t>of psychology that studies behavior of individual in mob or crowd is called social </a:t>
            </a:r>
            <a:r>
              <a:rPr lang="en-US" sz="2200" dirty="0" smtClean="0"/>
              <a:t>psychology.</a:t>
            </a:r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81071"/>
            <a:ext cx="4184034" cy="4560292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Sociology might be perceived as the support necessary to sustain families and society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whereas sociology is of the many aspects of communal and societal </a:t>
            </a:r>
            <a:r>
              <a:rPr lang="en-US" sz="2200" dirty="0" smtClean="0"/>
              <a:t>interaction.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59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Sociology and Anthropology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Anthropology</a:t>
            </a:r>
            <a:r>
              <a:rPr lang="en-US" sz="2400" dirty="0"/>
              <a:t> is the study of </a:t>
            </a:r>
            <a:r>
              <a:rPr lang="en-US" sz="2400" dirty="0" smtClean="0"/>
              <a:t>humankind and its ancestors </a:t>
            </a:r>
            <a:r>
              <a:rPr lang="en-US" sz="2400" dirty="0"/>
              <a:t>from its beginnings millions of years ago to the present </a:t>
            </a:r>
            <a:r>
              <a:rPr lang="en-US" sz="2400" dirty="0" smtClean="0"/>
              <a:t>day.</a:t>
            </a:r>
          </a:p>
          <a:p>
            <a:r>
              <a:rPr lang="en-US" sz="2400" dirty="0" smtClean="0"/>
              <a:t>Biological anthropology, cultural anthropology, linguistic anthropology.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Sociology</a:t>
            </a:r>
            <a:r>
              <a:rPr lang="en-US" sz="2400" dirty="0"/>
              <a:t> is the study of people interacting with others individually, in social groups, and in social </a:t>
            </a:r>
            <a:r>
              <a:rPr lang="en-US" sz="2400" dirty="0" smtClean="0"/>
              <a:t>systems.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7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social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7"/>
            <a:ext cx="8596668" cy="4650445"/>
          </a:xfrm>
        </p:spPr>
        <p:txBody>
          <a:bodyPr>
            <a:noAutofit/>
          </a:bodyPr>
          <a:lstStyle/>
          <a:p>
            <a:r>
              <a:rPr lang="en-US" sz="2600" dirty="0" smtClean="0"/>
              <a:t>A branch </a:t>
            </a:r>
            <a:r>
              <a:rPr lang="en-US" sz="2600" dirty="0"/>
              <a:t>of science that deals with the institutions and functioning of human society and with the interpersonal relationships of individuals as members of </a:t>
            </a:r>
            <a:r>
              <a:rPr lang="en-US" sz="2600" dirty="0" smtClean="0"/>
              <a:t>society.</a:t>
            </a:r>
          </a:p>
          <a:p>
            <a:r>
              <a:rPr lang="en-US" sz="2600" dirty="0" smtClean="0"/>
              <a:t>Social </a:t>
            </a:r>
            <a:r>
              <a:rPr lang="en-US" sz="2600" dirty="0"/>
              <a:t>science as a field of study is separate from the natural sciences, which cover topics such as physics, biology, and chemistry.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525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2885"/>
            <a:ext cx="8596668" cy="517847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There is close relationship between sociology and other social sciences.</a:t>
            </a:r>
          </a:p>
          <a:p>
            <a:pPr algn="just"/>
            <a:r>
              <a:rPr lang="en-US" sz="2400" dirty="0"/>
              <a:t>They deal with the forms and contents of human interaction, society and social </a:t>
            </a:r>
            <a:r>
              <a:rPr lang="en-US" sz="2400" dirty="0" smtClean="0"/>
              <a:t>environments.</a:t>
            </a:r>
          </a:p>
          <a:p>
            <a:pPr algn="just"/>
            <a:r>
              <a:rPr lang="en-US" sz="2400" dirty="0"/>
              <a:t>As a young science, Sociology understands human social life by taking help from other social sciences such as History, </a:t>
            </a:r>
            <a:r>
              <a:rPr lang="en-US" sz="2400" smtClean="0"/>
              <a:t>Social work, Economics</a:t>
            </a:r>
            <a:r>
              <a:rPr lang="en-US" sz="2400" dirty="0"/>
              <a:t>, Anthropology, Political science, Psychology.</a:t>
            </a:r>
          </a:p>
        </p:txBody>
      </p:sp>
    </p:spTree>
    <p:extLst>
      <p:ext uri="{BB962C8B-B14F-4D97-AF65-F5344CB8AC3E}">
        <p14:creationId xmlns:p14="http://schemas.microsoft.com/office/powerpoint/2010/main" val="7367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pPr algn="ctr"/>
            <a:r>
              <a:rPr lang="en-US" dirty="0" smtClean="0"/>
              <a:t>Sociology 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18" y="1390918"/>
            <a:ext cx="4384851" cy="4650443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History is the study of past, which people have already lived.</a:t>
            </a:r>
          </a:p>
          <a:p>
            <a:pPr algn="just"/>
            <a:r>
              <a:rPr lang="en-US" sz="2200" dirty="0" smtClean="0"/>
              <a:t>Data for historians come in the form of records from archives, museums, libraries, and personal collection of pe</a:t>
            </a:r>
            <a:r>
              <a:rPr lang="en-US" sz="2200" dirty="0"/>
              <a:t>ople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History confines itself with specific societies.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06829"/>
            <a:ext cx="4184034" cy="4534534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Sociology is concerned with the study of present society with all its complexities.</a:t>
            </a:r>
          </a:p>
          <a:p>
            <a:pPr algn="just"/>
            <a:r>
              <a:rPr lang="en-US" sz="2200" dirty="0" smtClean="0"/>
              <a:t>Sociologists collect data by himself while keeping in mind all the aspects.</a:t>
            </a:r>
          </a:p>
          <a:p>
            <a:pPr algn="just"/>
            <a:r>
              <a:rPr lang="en-US" sz="2200" dirty="0" smtClean="0"/>
              <a:t>Sociology attempts to generalize about human societies.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Sociology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History bases itself on an analysis of documents.it is a descriptive science.</a:t>
            </a:r>
          </a:p>
          <a:p>
            <a:pPr algn="just"/>
            <a:r>
              <a:rPr lang="en-US" sz="2400" dirty="0"/>
              <a:t>Test and re-test is not possible for the events mention in the history.</a:t>
            </a:r>
          </a:p>
          <a:p>
            <a:pPr algn="just"/>
            <a:r>
              <a:rPr lang="en-US" sz="2400" dirty="0"/>
              <a:t>It is oldest science.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Sociology is an observational, comparative, and generalizing science.</a:t>
            </a:r>
          </a:p>
          <a:p>
            <a:pPr algn="just"/>
            <a:r>
              <a:rPr lang="en-US" sz="2400" dirty="0"/>
              <a:t>Test and re-test is possible for the facts </a:t>
            </a:r>
          </a:p>
          <a:p>
            <a:pPr algn="just"/>
            <a:r>
              <a:rPr lang="en-US" sz="2400" dirty="0"/>
              <a:t>It is young science.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5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Sociology </a:t>
            </a:r>
            <a:r>
              <a:rPr lang="en-US" dirty="0" smtClean="0"/>
              <a:t>and Social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0766"/>
            <a:ext cx="4184035" cy="503564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Social work is a practice with the goal of improving society.</a:t>
            </a:r>
          </a:p>
          <a:p>
            <a:pPr algn="just"/>
            <a:r>
              <a:rPr lang="en-US" sz="2200" dirty="0" smtClean="0"/>
              <a:t>Social work is dependent upon sociological insights.</a:t>
            </a:r>
          </a:p>
          <a:p>
            <a:pPr algn="just"/>
            <a:r>
              <a:rPr lang="en-US" sz="2200" dirty="0" smtClean="0"/>
              <a:t>Social workers not only plan action, but also carry out by themselves.</a:t>
            </a:r>
          </a:p>
          <a:p>
            <a:pPr algn="just"/>
            <a:r>
              <a:rPr lang="en-US" sz="2200" dirty="0" smtClean="0"/>
              <a:t>Social work is an applied science.</a:t>
            </a:r>
          </a:p>
          <a:p>
            <a:pPr algn="just"/>
            <a:r>
              <a:rPr lang="en-US" sz="2200" dirty="0" smtClean="0"/>
              <a:t>Social work take action to modify or change behaviors that are destructive.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287887"/>
            <a:ext cx="4556306" cy="5396248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Sociology is the study of society.</a:t>
            </a:r>
          </a:p>
          <a:p>
            <a:pPr algn="just"/>
            <a:r>
              <a:rPr lang="en-US" sz="2200" dirty="0" smtClean="0"/>
              <a:t>Sociology provides a complete knowledge of social situation and social problems.</a:t>
            </a:r>
          </a:p>
          <a:p>
            <a:pPr algn="just"/>
            <a:r>
              <a:rPr lang="en-US" sz="2200" dirty="0" smtClean="0"/>
              <a:t>Applied sociology explores the area where sociological knowledge may be put to use but themselves don’t carry any action.</a:t>
            </a:r>
          </a:p>
          <a:p>
            <a:pPr algn="just"/>
            <a:r>
              <a:rPr lang="en-US" sz="2200" dirty="0" smtClean="0"/>
              <a:t>Sociology is a pure science.</a:t>
            </a:r>
          </a:p>
          <a:p>
            <a:pPr algn="just"/>
            <a:r>
              <a:rPr lang="en-US" sz="2200" dirty="0" smtClean="0"/>
              <a:t>Sociology tries to explain why human behave in a certain manner.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06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en-US" dirty="0" smtClean="0"/>
              <a:t>Sociology and Political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0765"/>
            <a:ext cx="4412636" cy="5544356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Political science is a science of state and Government or study of power.</a:t>
            </a:r>
          </a:p>
          <a:p>
            <a:pPr algn="just"/>
            <a:r>
              <a:rPr lang="en-US" sz="2000" dirty="0" smtClean="0"/>
              <a:t>Political science only studies politically organized societies.</a:t>
            </a:r>
          </a:p>
          <a:p>
            <a:pPr algn="just"/>
            <a:r>
              <a:rPr lang="en-US" sz="2000" dirty="0" smtClean="0"/>
              <a:t>It studies political relationship only.</a:t>
            </a:r>
          </a:p>
          <a:p>
            <a:pPr algn="just"/>
            <a:r>
              <a:rPr lang="en-US" sz="2000" dirty="0" smtClean="0"/>
              <a:t>Man is political animal.	</a:t>
            </a:r>
          </a:p>
          <a:p>
            <a:pPr algn="just"/>
            <a:r>
              <a:rPr lang="en-US" sz="2000" dirty="0" smtClean="0"/>
              <a:t>Data comes from published documents, census, official reports and other political organs.</a:t>
            </a:r>
          </a:p>
          <a:p>
            <a:pPr algn="just"/>
            <a:r>
              <a:rPr lang="en-US" sz="2000" dirty="0" smtClean="0"/>
              <a:t>It gives importance to just political institutions.(concerned with distribution of power and maintenance of law and order.)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13643"/>
            <a:ext cx="4466154" cy="472772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Sociology is a science of society.</a:t>
            </a:r>
          </a:p>
          <a:p>
            <a:pPr algn="just"/>
            <a:r>
              <a:rPr lang="en-US" sz="2000" dirty="0" smtClean="0"/>
              <a:t>Sociology studies all kind of societies whether organized or un organized.(peasant, urban industrial, tribal)</a:t>
            </a:r>
          </a:p>
          <a:p>
            <a:pPr algn="just"/>
            <a:r>
              <a:rPr lang="en-US" sz="2000" dirty="0" smtClean="0"/>
              <a:t>It studies generally all kind of social relationships.</a:t>
            </a:r>
          </a:p>
          <a:p>
            <a:pPr algn="just"/>
            <a:r>
              <a:rPr lang="en-US" sz="2000" dirty="0" smtClean="0"/>
              <a:t>Man is social animal.</a:t>
            </a:r>
          </a:p>
          <a:p>
            <a:pPr algn="just"/>
            <a:r>
              <a:rPr lang="en-US" sz="2000" dirty="0" smtClean="0"/>
              <a:t>Data comes from extensive fieldwork with society.</a:t>
            </a:r>
          </a:p>
          <a:p>
            <a:pPr algn="just"/>
            <a:r>
              <a:rPr lang="en-US" sz="2000" dirty="0" smtClean="0"/>
              <a:t>All institutions are equally important because they contribute to functioning of society as a whole.</a:t>
            </a:r>
          </a:p>
          <a:p>
            <a:pPr algn="just"/>
            <a:r>
              <a:rPr lang="en-US" sz="2000" dirty="0" smtClean="0"/>
              <a:t>Political sociology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4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pPr algn="ctr"/>
            <a:r>
              <a:rPr lang="en-US" dirty="0" smtClean="0"/>
              <a:t>Sociology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366" y="1390918"/>
            <a:ext cx="4475003" cy="5087155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Sociology consider </a:t>
            </a:r>
            <a:r>
              <a:rPr lang="en-US" sz="2200" dirty="0"/>
              <a:t>how the goods are reachable to all members of the society. </a:t>
            </a:r>
            <a:endParaRPr lang="en-US" sz="2200" dirty="0" smtClean="0"/>
          </a:p>
          <a:p>
            <a:pPr algn="just"/>
            <a:r>
              <a:rPr lang="en-US" sz="2200" dirty="0" smtClean="0"/>
              <a:t>Sociology </a:t>
            </a:r>
            <a:r>
              <a:rPr lang="en-US" sz="2200" dirty="0"/>
              <a:t>does study of all social </a:t>
            </a:r>
            <a:r>
              <a:rPr lang="en-US" sz="2200" dirty="0" smtClean="0"/>
              <a:t>relationship.</a:t>
            </a:r>
          </a:p>
          <a:p>
            <a:pPr algn="just"/>
            <a:r>
              <a:rPr lang="en-US" sz="2200" dirty="0" smtClean="0"/>
              <a:t>Sociology consider all factors.</a:t>
            </a:r>
          </a:p>
          <a:p>
            <a:pPr algn="just"/>
            <a:r>
              <a:rPr lang="en-US" sz="2200" dirty="0" smtClean="0"/>
              <a:t>It uses </a:t>
            </a:r>
            <a:r>
              <a:rPr lang="en-US" sz="2200" dirty="0"/>
              <a:t>various methods like survey, case study, </a:t>
            </a:r>
            <a:r>
              <a:rPr lang="en-US" sz="2200" dirty="0" smtClean="0"/>
              <a:t>focus group discussions etc.</a:t>
            </a:r>
          </a:p>
          <a:p>
            <a:pPr algn="just"/>
            <a:r>
              <a:rPr lang="en-US" sz="2200" dirty="0" smtClean="0"/>
              <a:t>Sociology is abstract in nature and social variables are very difficult to measures and to quantity.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369" y="1287887"/>
            <a:ext cx="4720513" cy="555723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Economics deals with the production of goods &amp;</a:t>
            </a:r>
            <a:r>
              <a:rPr lang="en-US" sz="2200" dirty="0" smtClean="0"/>
              <a:t> </a:t>
            </a:r>
            <a:r>
              <a:rPr lang="en-US" sz="2200" dirty="0"/>
              <a:t>services and how they are distributed to </a:t>
            </a:r>
            <a:r>
              <a:rPr lang="en-US" sz="2200" dirty="0" smtClean="0"/>
              <a:t>people.</a:t>
            </a:r>
          </a:p>
          <a:p>
            <a:pPr algn="just"/>
            <a:r>
              <a:rPr lang="en-US" sz="2200" dirty="0"/>
              <a:t>Economics studies the economic relations of the </a:t>
            </a:r>
            <a:r>
              <a:rPr lang="en-US" sz="2200" dirty="0" smtClean="0"/>
              <a:t>society.</a:t>
            </a:r>
          </a:p>
          <a:p>
            <a:pPr algn="just"/>
            <a:r>
              <a:rPr lang="en-US" sz="2200" dirty="0" smtClean="0"/>
              <a:t>Economics only consider economic factors.</a:t>
            </a:r>
            <a:r>
              <a:rPr lang="en-US" sz="2200" dirty="0"/>
              <a:t> </a:t>
            </a:r>
            <a:endParaRPr lang="en-US" sz="2200" dirty="0" smtClean="0"/>
          </a:p>
          <a:p>
            <a:pPr algn="just"/>
            <a:r>
              <a:rPr lang="en-US" sz="2200" dirty="0" smtClean="0"/>
              <a:t>Inductive </a:t>
            </a:r>
            <a:r>
              <a:rPr lang="en-US" sz="2200" dirty="0"/>
              <a:t>and </a:t>
            </a:r>
            <a:r>
              <a:rPr lang="en-US" sz="2200" dirty="0" smtClean="0"/>
              <a:t>deductive </a:t>
            </a:r>
            <a:r>
              <a:rPr lang="en-US" sz="2200" dirty="0"/>
              <a:t>theories are important </a:t>
            </a:r>
            <a:r>
              <a:rPr lang="en-US" sz="2200" dirty="0" smtClean="0"/>
              <a:t>in economics.</a:t>
            </a:r>
          </a:p>
          <a:p>
            <a:pPr algn="just"/>
            <a:r>
              <a:rPr lang="en-US" sz="2200" dirty="0" smtClean="0"/>
              <a:t>It's </a:t>
            </a:r>
            <a:r>
              <a:rPr lang="en-US" sz="2200" dirty="0"/>
              <a:t>variable can be measured and quantified </a:t>
            </a:r>
            <a:r>
              <a:rPr lang="en-US" sz="2200" dirty="0" smtClean="0"/>
              <a:t>more </a:t>
            </a:r>
            <a:r>
              <a:rPr lang="en-US" sz="2200" dirty="0"/>
              <a:t>easily and accurately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991673"/>
            <a:ext cx="4184035" cy="504968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All the social problems are directly connected with the economic conditions of the people. </a:t>
            </a:r>
          </a:p>
          <a:p>
            <a:pPr algn="just"/>
            <a:r>
              <a:rPr lang="en-US" sz="2400" dirty="0" smtClean="0"/>
              <a:t>Consider </a:t>
            </a:r>
            <a:r>
              <a:rPr lang="en-US" sz="2400" dirty="0"/>
              <a:t>all institutions important.</a:t>
            </a:r>
          </a:p>
          <a:p>
            <a:pPr algn="just"/>
            <a:r>
              <a:rPr lang="en-US" sz="2400" dirty="0"/>
              <a:t>Sociology looks at social aspect of economy</a:t>
            </a:r>
          </a:p>
          <a:p>
            <a:pPr algn="just"/>
            <a:r>
              <a:rPr lang="en-US" sz="2400" dirty="0"/>
              <a:t>Social factors exert pressure on the decisions regarding use and distribution of resources</a:t>
            </a:r>
          </a:p>
          <a:p>
            <a:pPr algn="just"/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120463"/>
            <a:ext cx="4184034" cy="49209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Without economic conditions, the study of society is quite impossible.</a:t>
            </a:r>
          </a:p>
          <a:p>
            <a:pPr algn="just"/>
            <a:r>
              <a:rPr lang="en-US" sz="2400" dirty="0" smtClean="0"/>
              <a:t>Focus </a:t>
            </a:r>
            <a:r>
              <a:rPr lang="en-US" sz="2400" dirty="0"/>
              <a:t>on just economic institution.</a:t>
            </a:r>
          </a:p>
          <a:p>
            <a:pPr algn="just"/>
            <a:r>
              <a:rPr lang="en-US" sz="2400" dirty="0"/>
              <a:t>Facts irrelevant for economy are </a:t>
            </a:r>
            <a:r>
              <a:rPr lang="en-US" sz="2400" dirty="0" smtClean="0"/>
              <a:t>meaningful </a:t>
            </a:r>
            <a:r>
              <a:rPr lang="en-US" sz="2400" dirty="0"/>
              <a:t>for sociology.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8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948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SOCIOLOGY AND OTHER SOCIAL SCIENCES</vt:lpstr>
      <vt:lpstr>What is the social science?</vt:lpstr>
      <vt:lpstr>PowerPoint Presentation</vt:lpstr>
      <vt:lpstr>Sociology and History</vt:lpstr>
      <vt:lpstr>Sociology and History</vt:lpstr>
      <vt:lpstr>Sociology and Social Work</vt:lpstr>
      <vt:lpstr>Sociology and Political Science</vt:lpstr>
      <vt:lpstr>Sociology and Economics</vt:lpstr>
      <vt:lpstr>PowerPoint Presentation</vt:lpstr>
      <vt:lpstr>Sociology and Psychology</vt:lpstr>
      <vt:lpstr>PowerPoint Presentation</vt:lpstr>
      <vt:lpstr>Sociology and Anthropology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SHAH WALI-ULLAH</dc:title>
  <dc:creator>fatima</dc:creator>
  <cp:lastModifiedBy>Home</cp:lastModifiedBy>
  <cp:revision>34</cp:revision>
  <dcterms:created xsi:type="dcterms:W3CDTF">2014-10-19T08:23:57Z</dcterms:created>
  <dcterms:modified xsi:type="dcterms:W3CDTF">2020-05-09T06:14:35Z</dcterms:modified>
</cp:coreProperties>
</file>