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4502A-5C27-491E-B748-8812587D2D8C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933A-2165-4BC5-84B4-F1DF50040F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Aspose.Slides</a:t>
            </a:r>
            <a:r>
              <a:rPr lang="en-US" b="1" dirty="0" smtClean="0">
                <a:solidFill>
                  <a:srgbClr val="FF0000"/>
                </a:solidFill>
              </a:rPr>
              <a:t> for Java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 smtClean="0"/>
              <a:t>Sample Text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Aspose.Slides for Java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Aspose.Slides for Java</dc:title>
  <dc:creator>Fatima</dc:creator>
  <cp:lastModifiedBy>Fatima</cp:lastModifiedBy>
  <cp:revision>1</cp:revision>
  <dcterms:created xsi:type="dcterms:W3CDTF">2014-07-17T08:01:25Z</dcterms:created>
  <dcterms:modified xsi:type="dcterms:W3CDTF">2014-07-17T08:03:23Z</dcterms:modified>
</cp:coreProperties>
</file>