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6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2"/>
    <p:sldMasterId id="2147483660" r:id="rId3"/>
    <p:sldMasterId id="2147483672" r:id="rId4"/>
  </p:sldMasterIdLst>
  <p:sldIdLst>
    <p:sldId id="263" r:id="rId5"/>
    <p:sldId id="265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0" name="Farooq Sheikh" initials="F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theme" Target="theme/theme1.xml" /><Relationship Id="rId11" Type="http://schemas.openxmlformats.org/officeDocument/2006/relationships/tableStyles" Target="tableStyles.xml" /><Relationship Id="rId2" Type="http://schemas.openxmlformats.org/officeDocument/2006/relationships/slideMaster" Target="slideMasters/slideMaster1.xml" /><Relationship Id="rId3" Type="http://schemas.openxmlformats.org/officeDocument/2006/relationships/slideMaster" Target="slideMasters/slideMaster2.xml" /><Relationship Id="rId4" Type="http://schemas.openxmlformats.org/officeDocument/2006/relationships/slideMaster" Target="slideMasters/slideMaster3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tags" Target="tags/tag1.xml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185FD-0B35-4D8E-9BEE-24823EBBED6D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FBA45-A212-406D-996A-53C2E1318BF9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34CB0-87D7-412E-9E50-170871AFAB21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CFF25-24BB-45D6-8A7A-7297C66DF569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CC3FC-6965-4AB6-A576-92265720F4A3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8CDA0-7DE9-4F23-8BF2-4934E45A0DB1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246C7-6DCB-443E-8647-D7F3A8CA4E82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4EF1-FAA3-44B5-A3B0-22599643A114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33DF9-B459-4377-9267-3FDD304163DE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17C7D-EFF9-4B44-82DA-4D0B882CD54F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8B20D-D043-4A7F-9D03-FBEEAA1B972D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DB134-DB3A-4CE9-BD1E-798F61B8DF0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9E2DC-6814-48B4-8C61-2DB7CA64B0AF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14DB-6E37-4559-87CF-CC9881D42DA3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52BEB-4676-425A-9A10-618D2F376DF0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7D8DB-7B19-4138-B7CC-41299408309B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89CE0-5CE3-4BAF-9926-93128F99F798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F5378-6899-46D5-81AB-603EF1BB4E0B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DE20B-19C5-4282-98D9-AEE9133E0EBB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9DC42-7679-499D-8A22-582E0E413529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2C878-36D0-4526-B25C-F167C26C316D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D27A3-A7C6-4A2A-B6B7-6D2D0C4E7053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4D0DF-2FCB-4709-A66C-CF8E7B3CAE62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B07E5-06D5-407C-B0CE-1B687E8BB99F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B75D7-0692-4A47-88A5-887F3C2F1FA4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514A3-5C33-41B8-95D2-75604384A151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014AF-24F4-497A-B3FF-9A76D48146AB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60958-56EC-4F2D-BEEC-CFF653DDFBE7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867B0-2DC3-467E-AD56-B9CC68C670A1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FADA-3BEB-4E8B-9A84-A6E7A6273978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1B6C8-D702-49AA-B3EA-12CCE436D0DD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F92D3-DB44-4673-B7AD-8A96EE7979D4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2E94F-8F21-467A-8275-E63DA27A64C8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A0051-358B-4829-BD60-2C7249336DAA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4CD29-4724-45CC-83ED-071D1CFDE4D0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83B16-7B6D-4445-9D88-56E5100FE024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1ED59-EBE1-4375-B323-2B4D2B5119F8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9A722-D3BB-46C4-9106-033AE8E450FD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E79E0-F209-4BFF-83B7-C96F9DC77C57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99A55-9C4E-4F92-8F4D-6D7A35E06EA4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A4B5C-C514-495C-BB8B-9CE08184D8A6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7F1E-7D28-444C-BCF0-3560C84CA979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8BAC8-AA41-4AC8-8FF1-18101B3F06F2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974E2-57BC-4B74-8BBF-84987183AB5A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F885A-C2F4-4EEA-9AEF-B4A4DF46E8B4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4A4E3-06AE-4324-BDDE-4A4C7E815B50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873E4-45B0-4A03-97B4-72B89AAF1AD2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9A1AF-96A8-4C07-BBAD-451D23830543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665CF-9D25-4CFF-8A28-999C675F41B3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13268-9987-40DA-8EED-9E702934254D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7D2E-75A5-4B80-B982-5C04C3FAE72B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9914-EC69-4EA5-AC1A-23EB3FAFDDB2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DCBB-3F24-47C3-84B6-3A087E5D3933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A69BC-426A-4473-B008-725C63811378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8333E-C932-4FC8-A353-968F47448E44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3C8BA-8AA9-4035-92DD-AD40206F8461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FB5EC-A048-42DA-9474-D58246B51239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9731F-13B9-47B6-8277-A91DA389ACD2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5332C-50F4-4201-AF7B-72D5AF1881E3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4CD81-A690-4E08-A8B0-5ABFD3B2AD63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362B2-605D-497A-867A-D5CA6F0263FF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3E578-F7F0-434E-9E83-03AC0994F997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F221D-A6ED-47CC-9F3C-571A3A6D5A97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B5AF8-673A-4B83-8C8D-EC5EF04DB7B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2915D-0F91-4A01-A0C5-490EC335D1F1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6DE3-46F8-4FF0-BDDB-C25936DDB4F1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86AA3D-B0C3-4226-8BFC-AFFCF5153808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077A2E-C9F9-430D-A38A-E89ECE31EBD6}" type="slidenum">
              <a:rPr lang="en-US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pPr>
              <a:defRPr/>
            </a:pPr>
            <a:fld id="{4BE1331C-E26C-44BA-BC18-3D1D46BE3766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pPr>
              <a:defRPr/>
            </a:pPr>
            <a:fld id="{55E18B07-0096-4B9F-9A75-3B618C5AC531}" type="slidenum">
              <a:rPr lang="en-US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defRPr/>
            </a:pPr>
            <a:fld id="{1C66630D-81C7-4FED-98F3-5D84E4467C9A}" type="datetimeFigureOut">
              <a:rPr lang="en-US"/>
              <a:pPr>
                <a:defRPr/>
              </a:pPr>
              <a:t>10/12/2015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defRPr/>
            </a:pPr>
            <a:fld id="{E515811C-9291-438D-8488-8D47FF473B4D}" type="slidenum">
              <a:rPr lang="en-US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4" r:id="rId2"/>
    <p:sldLayoutId id="2147483703" r:id="rId3"/>
    <p:sldLayoutId id="2147483702" r:id="rId4"/>
    <p:sldLayoutId id="2147483701" r:id="rId5"/>
    <p:sldLayoutId id="2147483700" r:id="rId6"/>
    <p:sldLayoutId id="2147483699" r:id="rId7"/>
    <p:sldLayoutId id="2147483698" r:id="rId8"/>
    <p:sldLayoutId id="2147483697" r:id="rId9"/>
    <p:sldLayoutId id="2147483696" r:id="rId10"/>
    <p:sldLayoutId id="2147483695" r:id="rId11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36366"/>
  <p:tag name="AS_OS" val="Microsoft Windows NT 6.2.9200.0"/>
  <p:tag name="AS_RELEASE_DATE" val="2016.08.03"/>
  <p:tag name="AS_TITLE" val="Aspose.Slides for .NET 4.0"/>
  <p:tag name="AS_VERSION" val="16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Arial"/>
        <a:cs typeface="Arial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MoolBoran"/>
        <a:font script="Taml" typeface="Latha"/>
        <a:font script="Hebr" typeface="Times New Roman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Arial"/>
        <a:cs typeface="Arial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Times New Roman"/>
        <a:font script="Arab" typeface="Times New Roman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MoolBoran"/>
        <a:font script="Taml" typeface="Latha"/>
        <a:font script="Hebr" typeface="Times New Roman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Arial"/>
        <a:cs typeface="Arial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Arial"/>
        <a:font script="Arab" typeface="Arial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Hewlett-Packard</Company>
  <PresentationFormat>On-screen Show (4:3)</PresentationFormat>
  <Paragraphs>0</Paragraphs>
  <Slides>2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Office Theme</vt:lpstr>
      <vt:lpstr>Slide 1</vt:lpstr>
      <vt:lpstr>Slide 2</vt:lpstr>
    </vt:vector>
  </TitlesOfParts>
  <LinksUpToDate>0</LinksUpToDate>
  <SharedDoc>0</SharedDoc>
  <HyperlinksChanged>0</HyperlinksChanged>
  <Application>Aspose.Slides for .NET</Application>
  <AppVersion>16.0700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Aspose.Slides for Java</dc:title>
  <dc:creator>Fatima</dc:creator>
  <cp:lastModifiedBy>Farooq Sheikh</cp:lastModifiedBy>
  <cp:revision>3</cp:revision>
  <dcterms:created xsi:type="dcterms:W3CDTF">2014-07-17T08:01:25Z</dcterms:created>
  <dcterms:modified xsi:type="dcterms:W3CDTF">2017-02-06T17:44:37Z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sposeAuthor">
    <vt:lpwstr>Farooq Sheikh</vt:lpwstr>
  </property>
</Properties>
</file>