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6387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88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4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6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0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9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642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37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6438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9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1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2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3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45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4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64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B735F9-1465-49C8-9812-CE0D68338D28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1645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5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731920-0BDE-46C6-A859-AC50908022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7D96-391A-4375-818D-5522124446A4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AE5A-0E4F-467E-AF32-A672A8FDA1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86CB1-7F68-4C87-8C62-F680E379926D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C653E-2CE4-456A-94C1-725A3557A1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84A04-54A4-472F-8B4D-A875DADF2067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B40-C4F3-419F-88D2-FD9CF6DA8C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A98F-5A40-4A42-A5B0-0D7DB493E056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D397-79CF-4573-BF78-59E25B2D9C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4017-AAA9-4966-88B6-61C08F322DD4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48EC-5505-4A06-91B6-DB50510D79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FD42-95A8-491B-8FD5-5033584B4632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49084-8E58-435F-AB9E-D541B48C48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D480-B474-4FF1-A8A6-8BA796E9C451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12CD-3FB2-417E-A700-9C6635A9CD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DBBBC-4629-4D4F-82EF-EF2844C56C4D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9197-F007-4A2B-9395-55DB509241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15FD5-6359-42C4-923E-C0F966879EE2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36FD-4A21-4390-9F90-388F6D0F0C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E2472-C22E-4089-9160-E8F32CC63BB8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14312-7F1D-46D1-B99C-1D90EA0C37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5364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65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2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5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7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53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6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53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14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5415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8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9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0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422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54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42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2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5829D23-D5C5-4532-A903-E7A1A930AAC6}" type="datetimeFigureOut">
              <a:rPr lang="en-US"/>
              <a:pPr/>
              <a:t>7/3/2015</a:t>
            </a:fld>
            <a:endParaRPr lang="en-US"/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B5D8AA1-506C-44E5-AA0C-EE41E52E30D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Ctr="0"/>
          <a:lstStyle/>
          <a:p>
            <a:r>
              <a:rPr lang="en-US" sz="5400"/>
              <a:t>Aspose.Slides for Java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13315" name="Picture 3" descr="aspose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0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Wingdings</vt:lpstr>
      <vt:lpstr>Ripple</vt:lpstr>
      <vt:lpstr>Aspose.Slides for Java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Aspose.Slides for Java</dc:title>
  <dc:creator>Fatima</dc:creator>
  <cp:lastModifiedBy>Farooq Sheikh</cp:lastModifiedBy>
  <cp:revision>2</cp:revision>
  <dcterms:created xsi:type="dcterms:W3CDTF">2014-07-16T20:57:38Z</dcterms:created>
  <dcterms:modified xsi:type="dcterms:W3CDTF">2015-07-03T06:36:36Z</dcterms:modified>
</cp:coreProperties>
</file>