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8"/>
  </p:notesMasterIdLst>
  <p:sldIdLst>
    <p:sldId id="262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9573E-7A8F-4FEB-ADF8-306F2E6F9A2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E2D9-788B-4999-96B5-B9BC4E6C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6E2D9-788B-4999-96B5-B9BC4E6C65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9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2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7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45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74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7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45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9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6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47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9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33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6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6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62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00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54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9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49BD62-B167-425C-A26A-E0C2C9B8023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8AC5-874E-4FAC-81D7-FE515B7B4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3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9600" b="1" dirty="0" smtClean="0"/>
              <a:t>Education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Name: Muhammad </a:t>
            </a:r>
            <a:r>
              <a:rPr lang="en-GB" dirty="0" err="1" smtClean="0"/>
              <a:t>Mudassir</a:t>
            </a:r>
            <a:endParaRPr lang="en-GB" dirty="0"/>
          </a:p>
          <a:p>
            <a:r>
              <a:rPr lang="en-GB" dirty="0" smtClean="0"/>
              <a:t>Challan no: 234943</a:t>
            </a:r>
          </a:p>
          <a:p>
            <a:r>
              <a:rPr lang="en-GB" dirty="0" smtClean="0"/>
              <a:t>Slot: 6-8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47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0392" y="2752344"/>
            <a:ext cx="59106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Education is a crucial foundation for both personal and societal development. It empowers individuals by enhancing their knowledge, critical thinking, and life skills, which are essential for success in today’s competitive world.</a:t>
            </a:r>
            <a:endParaRPr lang="en-US" sz="2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1351814"/>
            <a:ext cx="9404723" cy="1400530"/>
          </a:xfrm>
        </p:spPr>
        <p:txBody>
          <a:bodyPr/>
          <a:lstStyle/>
          <a:p>
            <a:r>
              <a:rPr lang="en-GB" b="1" dirty="0" smtClean="0"/>
              <a:t>Importance of Education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265" y="0"/>
            <a:ext cx="4572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24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00">
        <p15:prstTrans prst="crush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832" y="1618488"/>
            <a:ext cx="55412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/>
              <a:t>A</a:t>
            </a:r>
            <a:r>
              <a:rPr lang="en-GB" sz="2800" dirty="0" smtClean="0"/>
              <a:t> </a:t>
            </a:r>
            <a:r>
              <a:rPr lang="en-GB" sz="2800" dirty="0"/>
              <a:t>P</a:t>
            </a:r>
            <a:r>
              <a:rPr lang="en-GB" sz="2800" dirty="0" smtClean="0"/>
              <a:t>ersonal </a:t>
            </a:r>
            <a:r>
              <a:rPr lang="en-GB" sz="2800" dirty="0" smtClean="0"/>
              <a:t>level, education opens doors to career opportunities and promotes financial stability. It also fosters creativity and helps shape values, enabling individuals to become responsible citizens</a:t>
            </a:r>
            <a:r>
              <a:rPr lang="en-GB" sz="1600" dirty="0" smtClean="0"/>
              <a:t>.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356616"/>
            <a:ext cx="59436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On a personal</a:t>
            </a:r>
            <a:endParaRPr lang="en-US" sz="4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66" y="1536192"/>
            <a:ext cx="4640934" cy="359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9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00">
        <p:dissolve/>
      </p:transition>
    </mc:Choice>
    <mc:Fallback xmlns="">
      <p:transition spd="slow" advTm="5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248" y="1700784"/>
            <a:ext cx="1009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E</a:t>
            </a:r>
            <a:r>
              <a:rPr lang="en-GB" sz="3200" dirty="0" smtClean="0"/>
              <a:t>ducation </a:t>
            </a:r>
            <a:r>
              <a:rPr lang="en-GB" sz="3200" dirty="0" smtClean="0"/>
              <a:t>drives progress by encouraging civic engagement and reducing inequality. An educated population is better equipped to address global challenges like climate change and poverty, fostering innovation and collaboration.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389888" y="448056"/>
            <a:ext cx="8211312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Societally</a:t>
            </a:r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54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:blinds dir="vert"/>
      </p:transition>
    </mc:Choice>
    <mc:Fallback xmlns="">
      <p:transition spd="slow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2304288"/>
            <a:ext cx="7242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E</a:t>
            </a:r>
            <a:r>
              <a:rPr lang="en-GB" sz="3600" dirty="0" smtClean="0"/>
              <a:t>ducation </a:t>
            </a:r>
            <a:r>
              <a:rPr lang="en-GB" sz="3600" dirty="0" smtClean="0"/>
              <a:t>promotes cultural understanding, helping to build a more inclusive and peaceful society.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720340" y="960120"/>
            <a:ext cx="47640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Moreover</a:t>
            </a:r>
            <a:endParaRPr lang="en-US" sz="4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92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5000">
        <p15:prstTrans prst="curtains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451400">
            <a:off x="2802982" y="2675280"/>
            <a:ext cx="675019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9600" b="1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Thankyou</a:t>
            </a:r>
            <a:endParaRPr lang="en-US" sz="96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6296" y="6327648"/>
            <a:ext cx="305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Created by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Mudassir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Nasir </a:t>
            </a:r>
            <a:endParaRPr 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03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142</Words>
  <Application>Microsoft Office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Century Gothic</vt:lpstr>
      <vt:lpstr>Wingdings 3</vt:lpstr>
      <vt:lpstr>Ion</vt:lpstr>
      <vt:lpstr>Education</vt:lpstr>
      <vt:lpstr>Importance of Education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ROYAL COMPUTER</dc:creator>
  <cp:lastModifiedBy>ROYAL COMPUTER</cp:lastModifiedBy>
  <cp:revision>15</cp:revision>
  <dcterms:created xsi:type="dcterms:W3CDTF">2024-10-04T16:34:29Z</dcterms:created>
  <dcterms:modified xsi:type="dcterms:W3CDTF">2024-10-06T09:51:35Z</dcterms:modified>
</cp:coreProperties>
</file>