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77" r:id="rId3"/>
    <p:sldId id="275" r:id="rId4"/>
    <p:sldId id="276" r:id="rId5"/>
    <p:sldId id="278" r:id="rId6"/>
    <p:sldId id="281" r:id="rId7"/>
    <p:sldId id="258" r:id="rId8"/>
    <p:sldId id="259" r:id="rId9"/>
    <p:sldId id="260" r:id="rId10"/>
    <p:sldId id="261" r:id="rId11"/>
    <p:sldId id="263" r:id="rId12"/>
    <p:sldId id="282" r:id="rId13"/>
    <p:sldId id="285" r:id="rId14"/>
    <p:sldId id="286" r:id="rId15"/>
    <p:sldId id="287" r:id="rId16"/>
    <p:sldId id="289" r:id="rId17"/>
    <p:sldId id="290" r:id="rId18"/>
    <p:sldId id="291" r:id="rId19"/>
    <p:sldId id="288" r:id="rId20"/>
    <p:sldId id="292" r:id="rId21"/>
    <p:sldId id="293" r:id="rId22"/>
    <p:sldId id="295" r:id="rId23"/>
    <p:sldId id="294" r:id="rId24"/>
    <p:sldId id="296" r:id="rId25"/>
    <p:sldId id="274" r:id="rId26"/>
  </p:sldIdLst>
  <p:sldSz cx="12192000" cy="6858000"/>
  <p:notesSz cx="6858000" cy="9144000"/>
  <p:embeddedFontLst>
    <p:embeddedFont>
      <p:font typeface="Impact" pitchFamily="34" charset="0"/>
      <p:regular r:id="rId28"/>
    </p:embeddedFont>
    <p:embeddedFont>
      <p:font typeface="Cabin" charset="0"/>
      <p:regular r:id="rId29"/>
      <p:bold r:id="rId30"/>
      <p:italic r:id="rId31"/>
      <p:boldItalic r:id="rId32"/>
    </p:embeddedFont>
    <p:embeddedFont>
      <p:font typeface="Calibri"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2630" autoAdjust="0"/>
  </p:normalViewPr>
  <p:slideViewPr>
    <p:cSldViewPr snapToGrid="0">
      <p:cViewPr varScale="1">
        <p:scale>
          <a:sx n="72" d="100"/>
          <a:sy n="72" d="100"/>
        </p:scale>
        <p:origin x="-47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Sheet1!$B$1</c:f>
              <c:strCache>
                <c:ptCount val="1"/>
                <c:pt idx="0">
                  <c:v>Alpha</c:v>
                </c:pt>
              </c:strCache>
            </c:strRef>
          </c:tx>
          <c:cat>
            <c:strRef>
              <c:f>Sheet1!$A$2:$A$3</c:f>
              <c:strCache>
                <c:ptCount val="2"/>
                <c:pt idx="0">
                  <c:v>Active Thinking</c:v>
                </c:pt>
                <c:pt idx="1">
                  <c:v>Relaxated State</c:v>
                </c:pt>
              </c:strCache>
            </c:strRef>
          </c:cat>
          <c:val>
            <c:numRef>
              <c:f>Sheet1!$B$2:$B$3</c:f>
              <c:numCache>
                <c:formatCode>General</c:formatCode>
                <c:ptCount val="2"/>
                <c:pt idx="0">
                  <c:v>0.4300000000000001</c:v>
                </c:pt>
                <c:pt idx="1">
                  <c:v>0.6000000000000002</c:v>
                </c:pt>
              </c:numCache>
            </c:numRef>
          </c:val>
        </c:ser>
        <c:ser>
          <c:idx val="1"/>
          <c:order val="1"/>
          <c:tx>
            <c:strRef>
              <c:f>Sheet1!$C$1</c:f>
              <c:strCache>
                <c:ptCount val="1"/>
                <c:pt idx="0">
                  <c:v>Beta</c:v>
                </c:pt>
              </c:strCache>
            </c:strRef>
          </c:tx>
          <c:cat>
            <c:strRef>
              <c:f>Sheet1!$A$2:$A$3</c:f>
              <c:strCache>
                <c:ptCount val="2"/>
                <c:pt idx="0">
                  <c:v>Active Thinking</c:v>
                </c:pt>
                <c:pt idx="1">
                  <c:v>Relaxated State</c:v>
                </c:pt>
              </c:strCache>
            </c:strRef>
          </c:cat>
          <c:val>
            <c:numRef>
              <c:f>Sheet1!$C$2:$C$3</c:f>
              <c:numCache>
                <c:formatCode>General</c:formatCode>
                <c:ptCount val="2"/>
                <c:pt idx="0">
                  <c:v>0.67000000000000026</c:v>
                </c:pt>
                <c:pt idx="1">
                  <c:v>0.35000000000000009</c:v>
                </c:pt>
              </c:numCache>
            </c:numRef>
          </c:val>
        </c:ser>
        <c:ser>
          <c:idx val="2"/>
          <c:order val="2"/>
          <c:tx>
            <c:strRef>
              <c:f>Sheet1!$D$1</c:f>
              <c:strCache>
                <c:ptCount val="1"/>
                <c:pt idx="0">
                  <c:v>Theta</c:v>
                </c:pt>
              </c:strCache>
            </c:strRef>
          </c:tx>
          <c:cat>
            <c:strRef>
              <c:f>Sheet1!$A$2:$A$3</c:f>
              <c:strCache>
                <c:ptCount val="2"/>
                <c:pt idx="0">
                  <c:v>Active Thinking</c:v>
                </c:pt>
                <c:pt idx="1">
                  <c:v>Relaxated State</c:v>
                </c:pt>
              </c:strCache>
            </c:strRef>
          </c:cat>
          <c:val>
            <c:numRef>
              <c:f>Sheet1!$D$2:$D$3</c:f>
              <c:numCache>
                <c:formatCode>General</c:formatCode>
                <c:ptCount val="2"/>
                <c:pt idx="0">
                  <c:v>0.58000000000000018</c:v>
                </c:pt>
                <c:pt idx="1">
                  <c:v>0.59000000000000019</c:v>
                </c:pt>
              </c:numCache>
            </c:numRef>
          </c:val>
        </c:ser>
        <c:axId val="137351936"/>
        <c:axId val="137353472"/>
      </c:barChart>
      <c:catAx>
        <c:axId val="137351936"/>
        <c:scaling>
          <c:orientation val="minMax"/>
        </c:scaling>
        <c:axPos val="b"/>
        <c:numFmt formatCode="General" sourceLinked="0"/>
        <c:tickLblPos val="nextTo"/>
        <c:crossAx val="137353472"/>
        <c:crosses val="autoZero"/>
        <c:auto val="1"/>
        <c:lblAlgn val="ctr"/>
        <c:lblOffset val="100"/>
      </c:catAx>
      <c:valAx>
        <c:axId val="137353472"/>
        <c:scaling>
          <c:orientation val="minMax"/>
        </c:scaling>
        <c:axPos val="l"/>
        <c:majorGridlines/>
        <c:numFmt formatCode="General" sourceLinked="1"/>
        <c:tickLblPos val="nextTo"/>
        <c:crossAx val="137351936"/>
        <c:crosses val="autoZero"/>
        <c:crossBetween val="between"/>
      </c:valAx>
    </c:plotArea>
    <c:legend>
      <c:legendPos val="r"/>
      <c:layout/>
    </c:legend>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2"/>
  <c:chart>
    <c:view3D>
      <c:rAngAx val="1"/>
    </c:view3D>
    <c:plotArea>
      <c:layout/>
      <c:bar3DChart>
        <c:barDir val="col"/>
        <c:grouping val="clustered"/>
        <c:ser>
          <c:idx val="0"/>
          <c:order val="0"/>
          <c:tx>
            <c:strRef>
              <c:f>Sheet1!$B$1</c:f>
              <c:strCache>
                <c:ptCount val="1"/>
                <c:pt idx="0">
                  <c:v>Beta Test</c:v>
                </c:pt>
              </c:strCache>
            </c:strRef>
          </c:tx>
          <c:cat>
            <c:strRef>
              <c:f>Sheet1!$A$2:$A$3</c:f>
              <c:strCache>
                <c:ptCount val="2"/>
                <c:pt idx="0">
                  <c:v>Image Verification Accuracy</c:v>
                </c:pt>
                <c:pt idx="1">
                  <c:v>Word Memory Accuracy</c:v>
                </c:pt>
              </c:strCache>
            </c:strRef>
          </c:cat>
          <c:val>
            <c:numRef>
              <c:f>Sheet1!$B$2:$B$3</c:f>
              <c:numCache>
                <c:formatCode>General</c:formatCode>
                <c:ptCount val="2"/>
                <c:pt idx="0">
                  <c:v>77.14</c:v>
                </c:pt>
                <c:pt idx="1">
                  <c:v>42.61</c:v>
                </c:pt>
              </c:numCache>
            </c:numRef>
          </c:val>
        </c:ser>
        <c:ser>
          <c:idx val="1"/>
          <c:order val="1"/>
          <c:tx>
            <c:strRef>
              <c:f>Sheet1!$C$1</c:f>
              <c:strCache>
                <c:ptCount val="1"/>
                <c:pt idx="0">
                  <c:v>Alpha Test</c:v>
                </c:pt>
              </c:strCache>
            </c:strRef>
          </c:tx>
          <c:cat>
            <c:strRef>
              <c:f>Sheet1!$A$2:$A$3</c:f>
              <c:strCache>
                <c:ptCount val="2"/>
                <c:pt idx="0">
                  <c:v>Image Verification Accuracy</c:v>
                </c:pt>
                <c:pt idx="1">
                  <c:v>Word Memory Accuracy</c:v>
                </c:pt>
              </c:strCache>
            </c:strRef>
          </c:cat>
          <c:val>
            <c:numRef>
              <c:f>Sheet1!$C$2:$C$3</c:f>
              <c:numCache>
                <c:formatCode>General</c:formatCode>
                <c:ptCount val="2"/>
                <c:pt idx="0">
                  <c:v>82.88</c:v>
                </c:pt>
                <c:pt idx="1">
                  <c:v>55.92</c:v>
                </c:pt>
              </c:numCache>
            </c:numRef>
          </c:val>
        </c:ser>
        <c:shape val="box"/>
        <c:axId val="137843456"/>
        <c:axId val="137844992"/>
        <c:axId val="0"/>
      </c:bar3DChart>
      <c:catAx>
        <c:axId val="137843456"/>
        <c:scaling>
          <c:orientation val="minMax"/>
        </c:scaling>
        <c:axPos val="b"/>
        <c:numFmt formatCode="General" sourceLinked="0"/>
        <c:tickLblPos val="nextTo"/>
        <c:crossAx val="137844992"/>
        <c:crosses val="autoZero"/>
        <c:auto val="1"/>
        <c:lblAlgn val="ctr"/>
        <c:lblOffset val="100"/>
      </c:catAx>
      <c:valAx>
        <c:axId val="137844992"/>
        <c:scaling>
          <c:orientation val="minMax"/>
          <c:max val="100"/>
          <c:min val="0"/>
        </c:scaling>
        <c:axPos val="l"/>
        <c:majorGridlines>
          <c:spPr>
            <a:ln>
              <a:solidFill>
                <a:schemeClr val="accent1"/>
              </a:solidFill>
            </a:ln>
          </c:spPr>
        </c:majorGridlines>
        <c:numFmt formatCode="General" sourceLinked="1"/>
        <c:tickLblPos val="nextTo"/>
        <c:crossAx val="137843456"/>
        <c:crosses val="autoZero"/>
        <c:crossBetween val="between"/>
      </c:valAx>
    </c:plotArea>
    <c:legend>
      <c:legendPos val="r"/>
      <c:layout/>
    </c:legend>
    <c:plotVisOnly val="1"/>
    <c:dispBlanksAs val="gap"/>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32"/>
  <c:chart>
    <c:title>
      <c:tx>
        <c:rich>
          <a:bodyPr/>
          <a:lstStyle/>
          <a:p>
            <a:pPr>
              <a:defRPr/>
            </a:pPr>
            <a:r>
              <a:rPr lang="en-US"/>
              <a:t>Beta vs Alpha Performance</a:t>
            </a:r>
          </a:p>
        </c:rich>
      </c:tx>
      <c:layout>
        <c:manualLayout>
          <c:xMode val="edge"/>
          <c:yMode val="edge"/>
          <c:x val="0.27535937500000013"/>
          <c:y val="0.10781249336783383"/>
        </c:manualLayout>
      </c:layout>
    </c:title>
    <c:plotArea>
      <c:layout/>
      <c:barChart>
        <c:barDir val="col"/>
        <c:grouping val="clustered"/>
        <c:ser>
          <c:idx val="0"/>
          <c:order val="0"/>
          <c:tx>
            <c:strRef>
              <c:f>Sheet1!$B$1</c:f>
              <c:strCache>
                <c:ptCount val="1"/>
                <c:pt idx="0">
                  <c:v>Beta v/s Alpha Performance</c:v>
                </c:pt>
              </c:strCache>
            </c:strRef>
          </c:tx>
          <c:cat>
            <c:strRef>
              <c:f>Sheet1!$A$2:$A$3</c:f>
              <c:strCache>
                <c:ptCount val="2"/>
                <c:pt idx="0">
                  <c:v>Beta Accuracy</c:v>
                </c:pt>
                <c:pt idx="1">
                  <c:v>Alpha Accuracy</c:v>
                </c:pt>
              </c:strCache>
            </c:strRef>
          </c:cat>
          <c:val>
            <c:numRef>
              <c:f>Sheet1!$B$2:$B$3</c:f>
              <c:numCache>
                <c:formatCode>General</c:formatCode>
                <c:ptCount val="2"/>
                <c:pt idx="0">
                  <c:v>59.86</c:v>
                </c:pt>
                <c:pt idx="1">
                  <c:v>69.400000000000006</c:v>
                </c:pt>
              </c:numCache>
            </c:numRef>
          </c:val>
        </c:ser>
        <c:axId val="137502720"/>
        <c:axId val="137496832"/>
      </c:barChart>
      <c:valAx>
        <c:axId val="137496832"/>
        <c:scaling>
          <c:orientation val="minMax"/>
          <c:max val="100"/>
          <c:min val="0"/>
        </c:scaling>
        <c:axPos val="l"/>
        <c:majorGridlines/>
        <c:numFmt formatCode="General" sourceLinked="1"/>
        <c:tickLblPos val="nextTo"/>
        <c:crossAx val="137502720"/>
        <c:crosses val="autoZero"/>
        <c:crossBetween val="between"/>
      </c:valAx>
      <c:catAx>
        <c:axId val="137502720"/>
        <c:scaling>
          <c:orientation val="minMax"/>
        </c:scaling>
        <c:axPos val="b"/>
        <c:numFmt formatCode="General" sourceLinked="0"/>
        <c:tickLblPos val="nextTo"/>
        <c:crossAx val="137496832"/>
        <c:crosses val="autoZero"/>
        <c:auto val="1"/>
        <c:lblAlgn val="ctr"/>
        <c:lblOffset val="100"/>
      </c:catAx>
    </c:plotArea>
    <c:legend>
      <c:legendPos val="r"/>
      <c:layout/>
    </c:legend>
    <c:plotVisOnly val="1"/>
    <c:dispBlanksAs val="gap"/>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7238440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8" name="Shape 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591962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Week 1: We researched about how to use Muse and brain waves for lie detection</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Week 2: We found that Muse is not appropriate for lie detection and hence changed our focus to getting data for attention. Researched in-depth about brain waves and Muse</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Week 3: Data collection using driving simulator</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Week 4: Work on analysing data collected</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Week 5: Interpreting data and working on getting data usable for android app</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Week 6: Same</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Week 7: Same plus android app</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Week 8: Same plus android app</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Week 9: Collaborate app with muse working well</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Week 10: Testing</a:t>
            </a:r>
          </a:p>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Week 11: Updates as required</a:t>
            </a:r>
          </a:p>
        </p:txBody>
      </p:sp>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 xmlns:p14="http://schemas.microsoft.com/office/powerpoint/2010/main" val="1027845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a:spcBef>
                <a:spcPts val="0"/>
              </a:spcBef>
              <a:buNone/>
            </a:pPr>
            <a:endParaRPr/>
          </a:p>
        </p:txBody>
      </p:sp>
      <p:sp>
        <p:nvSpPr>
          <p:cNvPr id="192" name="Shape 19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14</a:t>
            </a:fld>
            <a:endParaRPr lang="en-US"/>
          </a:p>
        </p:txBody>
      </p:sp>
    </p:spTree>
    <p:extLst>
      <p:ext uri="{BB962C8B-B14F-4D97-AF65-F5344CB8AC3E}">
        <p14:creationId xmlns="" xmlns:p14="http://schemas.microsoft.com/office/powerpoint/2010/main" val="1932831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a:t>New results with driving simulator</a:t>
            </a:r>
          </a:p>
          <a:p>
            <a:pPr lvl="0">
              <a:spcBef>
                <a:spcPts val="0"/>
              </a:spcBef>
              <a:buNone/>
            </a:pPr>
            <a:r>
              <a:rPr lang="en-US" dirty="0"/>
              <a:t>http://framesynthesis.com/drivingsimulator/2d/</a:t>
            </a: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31622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smtClean="0"/>
              <a:t>drowsiness</a:t>
            </a:r>
            <a:endParaRPr lang="en-US" dirty="0"/>
          </a:p>
        </p:txBody>
      </p:sp>
      <p:sp>
        <p:nvSpPr>
          <p:cNvPr id="4" name="Slide Number Placeholder 3"/>
          <p:cNvSpPr>
            <a:spLocks noGrp="1"/>
          </p:cNvSpPr>
          <p:nvPr>
            <p:ph type="sldNum" sz="quarter" idx="10"/>
          </p:nvPr>
        </p:nvSpPr>
        <p:spPr/>
        <p:txBody>
          <a:bodyPr/>
          <a:lstStyle/>
          <a:p>
            <a:fld id="{D4ABFC5A-74FE-4C38-B503-43581A712B55}" type="slidenum">
              <a:rPr lang="en-US" smtClean="0"/>
              <a:pPr/>
              <a:t>16</a:t>
            </a:fld>
            <a:endParaRPr lang="en-US"/>
          </a:p>
        </p:txBody>
      </p:sp>
    </p:spTree>
    <p:extLst>
      <p:ext uri="{BB962C8B-B14F-4D97-AF65-F5344CB8AC3E}">
        <p14:creationId xmlns="" xmlns:p14="http://schemas.microsoft.com/office/powerpoint/2010/main" val="106756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smtClean="0"/>
              <a:t>active</a:t>
            </a:r>
            <a:endParaRPr lang="en-US" dirty="0"/>
          </a:p>
        </p:txBody>
      </p:sp>
      <p:sp>
        <p:nvSpPr>
          <p:cNvPr id="4" name="Slide Number Placeholder 3"/>
          <p:cNvSpPr>
            <a:spLocks noGrp="1"/>
          </p:cNvSpPr>
          <p:nvPr>
            <p:ph type="sldNum" sz="quarter" idx="10"/>
          </p:nvPr>
        </p:nvSpPr>
        <p:spPr/>
        <p:txBody>
          <a:bodyPr/>
          <a:lstStyle/>
          <a:p>
            <a:fld id="{D4ABFC5A-74FE-4C38-B503-43581A712B55}" type="slidenum">
              <a:rPr lang="en-US" smtClean="0"/>
              <a:pPr/>
              <a:t>17</a:t>
            </a:fld>
            <a:endParaRPr lang="en-US"/>
          </a:p>
        </p:txBody>
      </p:sp>
    </p:spTree>
    <p:extLst>
      <p:ext uri="{BB962C8B-B14F-4D97-AF65-F5344CB8AC3E}">
        <p14:creationId xmlns="" xmlns:p14="http://schemas.microsoft.com/office/powerpoint/2010/main" val="3057801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a:t>Add pictures and videos</a:t>
            </a:r>
          </a:p>
          <a:p>
            <a:pPr lvl="0">
              <a:spcBef>
                <a:spcPts val="0"/>
              </a:spcBef>
              <a:buNone/>
            </a:pPr>
            <a:r>
              <a:rPr lang="en-US"/>
              <a:t>https://www.youtube.com/watch?v=tjBPzPAEvMM</a:t>
            </a: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250441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US" sz="1100" dirty="0"/>
              <a:t>The unit of the brainwaves is Power Spectral Density (PSD) is a measure of power. So it basically indicates how much power is contained in certain frequencies. </a:t>
            </a:r>
          </a:p>
          <a:p>
            <a:pPr lvl="0" rtl="0">
              <a:lnSpc>
                <a:spcPct val="115000"/>
              </a:lnSpc>
              <a:spcBef>
                <a:spcPts val="0"/>
              </a:spcBef>
              <a:buNone/>
            </a:pPr>
            <a:r>
              <a:rPr lang="en-US" sz="1100" dirty="0"/>
              <a:t> We will mainly collect data from Fp1 and Fp2 spots on the our forehead. (image)</a:t>
            </a:r>
          </a:p>
          <a:p>
            <a:pPr marL="457200" lvl="0" indent="-298450" rtl="0">
              <a:lnSpc>
                <a:spcPct val="115000"/>
              </a:lnSpc>
              <a:spcBef>
                <a:spcPts val="0"/>
              </a:spcBef>
              <a:buClr>
                <a:schemeClr val="dk1"/>
              </a:buClr>
              <a:buSzPct val="100000"/>
              <a:buFont typeface="Calibri"/>
              <a:buAutoNum type="arabicPeriod"/>
            </a:pPr>
            <a:r>
              <a:rPr lang="en-US" sz="1100" dirty="0"/>
              <a:t>Theta wave is showing unexpected values. It should be high when the subject is sleepy and low in normal state, which is not the case according to our experiment.</a:t>
            </a:r>
          </a:p>
          <a:p>
            <a:pPr marL="457200" lvl="0" indent="-298450" rtl="0">
              <a:lnSpc>
                <a:spcPct val="115000"/>
              </a:lnSpc>
              <a:spcBef>
                <a:spcPts val="0"/>
              </a:spcBef>
              <a:buClr>
                <a:schemeClr val="dk1"/>
              </a:buClr>
              <a:buSzPct val="100000"/>
              <a:buFont typeface="Calibri"/>
              <a:buAutoNum type="arabicPeriod"/>
            </a:pPr>
            <a:r>
              <a:rPr lang="en-US" sz="1100" dirty="0"/>
              <a:t>Theta value is ranging from maximum to minimum. Apparently, it reaches maximum even when a person is in active state.</a:t>
            </a:r>
          </a:p>
          <a:p>
            <a:pPr marL="457200" lvl="0" indent="-298450" rtl="0">
              <a:lnSpc>
                <a:spcPct val="115000"/>
              </a:lnSpc>
              <a:spcBef>
                <a:spcPts val="0"/>
              </a:spcBef>
              <a:buClr>
                <a:schemeClr val="dk1"/>
              </a:buClr>
              <a:buSzPct val="100000"/>
              <a:buFont typeface="Calibri"/>
              <a:buAutoNum type="arabicPeriod"/>
            </a:pPr>
            <a:r>
              <a:rPr lang="en-US" sz="1100" dirty="0"/>
              <a:t>As of now not much can be inferred from the data except Alpha brainwave.</a:t>
            </a:r>
          </a:p>
          <a:p>
            <a:pPr marL="457200" lvl="0" indent="-298450" rtl="0">
              <a:lnSpc>
                <a:spcPct val="115000"/>
              </a:lnSpc>
              <a:spcBef>
                <a:spcPts val="0"/>
              </a:spcBef>
              <a:buClr>
                <a:schemeClr val="dk1"/>
              </a:buClr>
              <a:buSzPct val="100000"/>
              <a:buFont typeface="Calibri"/>
              <a:buAutoNum type="arabicPeriod"/>
            </a:pPr>
            <a:r>
              <a:rPr lang="en-US" sz="1100" dirty="0"/>
              <a:t>The muse should be properly connected to head so that all four sensors are giving the correct value, this should be considered when the person is actually driving the car. </a:t>
            </a:r>
          </a:p>
          <a:p>
            <a:pPr lvl="0" rtl="0">
              <a:lnSpc>
                <a:spcPct val="115000"/>
              </a:lnSpc>
              <a:spcBef>
                <a:spcPts val="0"/>
              </a:spcBef>
              <a:buNone/>
            </a:pPr>
            <a:endParaRPr sz="1100" dirty="0"/>
          </a:p>
          <a:p>
            <a:pPr lvl="0" rtl="0">
              <a:lnSpc>
                <a:spcPct val="115000"/>
              </a:lnSpc>
              <a:spcBef>
                <a:spcPts val="0"/>
              </a:spcBef>
              <a:buNone/>
            </a:pPr>
            <a:r>
              <a:rPr lang="en-US" sz="1100" dirty="0"/>
              <a:t>Here are the some of the positive developments from our experiment:</a:t>
            </a:r>
          </a:p>
          <a:p>
            <a:pPr marL="457200" lvl="0" indent="-298450" rtl="0">
              <a:lnSpc>
                <a:spcPct val="115000"/>
              </a:lnSpc>
              <a:spcBef>
                <a:spcPts val="0"/>
              </a:spcBef>
              <a:buClr>
                <a:schemeClr val="dk1"/>
              </a:buClr>
              <a:buSzPct val="100000"/>
              <a:buFont typeface="Calibri"/>
              <a:buAutoNum type="arabicPeriod"/>
            </a:pPr>
            <a:r>
              <a:rPr lang="en-US" sz="1100" dirty="0"/>
              <a:t>The relative values of alpha and beta are actually making sense.</a:t>
            </a:r>
          </a:p>
          <a:p>
            <a:pPr marL="457200" lvl="0" indent="-298450" rtl="0">
              <a:lnSpc>
                <a:spcPct val="115000"/>
              </a:lnSpc>
              <a:spcBef>
                <a:spcPts val="0"/>
              </a:spcBef>
              <a:buClr>
                <a:schemeClr val="dk1"/>
              </a:buClr>
              <a:buSzPct val="100000"/>
              <a:buFont typeface="Calibri"/>
              <a:buAutoNum type="arabicPeriod"/>
            </a:pPr>
            <a:r>
              <a:rPr lang="en-US" sz="1100" dirty="0"/>
              <a:t>Relative theta values goes high during drowsy state sometimes.</a:t>
            </a:r>
          </a:p>
          <a:p>
            <a:pPr marL="457200" lvl="0" indent="-298450">
              <a:lnSpc>
                <a:spcPct val="115000"/>
              </a:lnSpc>
              <a:spcBef>
                <a:spcPts val="0"/>
              </a:spcBef>
              <a:buClr>
                <a:schemeClr val="dk1"/>
              </a:buClr>
              <a:buSzPct val="100000"/>
              <a:buFont typeface="Calibri"/>
              <a:buAutoNum type="arabicPeriod"/>
            </a:pPr>
            <a:r>
              <a:rPr lang="en-US" sz="1100" dirty="0"/>
              <a:t>Alpha values is higher when you close your eyes, yawn or feeling sleepy.</a:t>
            </a: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45289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ABFC5A-74FE-4C38-B503-43581A712B55}" type="slidenum">
              <a:rPr lang="en-US" smtClean="0"/>
              <a:pPr/>
              <a:t>20</a:t>
            </a:fld>
            <a:endParaRPr lang="en-US"/>
          </a:p>
        </p:txBody>
      </p:sp>
    </p:spTree>
    <p:extLst>
      <p:ext uri="{BB962C8B-B14F-4D97-AF65-F5344CB8AC3E}">
        <p14:creationId xmlns="" xmlns:p14="http://schemas.microsoft.com/office/powerpoint/2010/main" val="3454931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smtClean="0"/>
              <a:t> </a:t>
            </a:r>
            <a:r>
              <a:rPr lang="en-US" sz="1200" b="0" i="0" u="none" strike="noStrike" kern="1200" dirty="0" smtClean="0">
                <a:solidFill>
                  <a:schemeClr val="tx1"/>
                </a:solidFill>
                <a:latin typeface="+mn-lt"/>
                <a:ea typeface="+mn-ea"/>
                <a:cs typeface="+mn-cs"/>
              </a:rPr>
              <a:t>Beta Test</a:t>
            </a:r>
            <a:r>
              <a:rPr lang="en-US" dirty="0" smtClean="0"/>
              <a:t> </a:t>
            </a:r>
            <a:r>
              <a:rPr lang="en-US" sz="1200" b="0" i="0" u="none" strike="noStrike" kern="1200" dirty="0" smtClean="0">
                <a:solidFill>
                  <a:schemeClr val="tx1"/>
                </a:solidFill>
                <a:latin typeface="+mn-lt"/>
                <a:ea typeface="+mn-ea"/>
                <a:cs typeface="+mn-cs"/>
              </a:rPr>
              <a:t>Alpha Test</a:t>
            </a:r>
            <a:r>
              <a:rPr lang="en-US" dirty="0" smtClean="0"/>
              <a:t> </a:t>
            </a:r>
            <a:r>
              <a:rPr lang="en-US" sz="1200" b="0" i="0" u="none" strike="noStrike" kern="1200" dirty="0" smtClean="0">
                <a:solidFill>
                  <a:schemeClr val="tx1"/>
                </a:solidFill>
                <a:latin typeface="+mn-lt"/>
                <a:ea typeface="+mn-ea"/>
                <a:cs typeface="+mn-cs"/>
              </a:rPr>
              <a:t>Image Verification Accuracy</a:t>
            </a:r>
            <a:r>
              <a:rPr lang="en-US" dirty="0" smtClean="0"/>
              <a:t> </a:t>
            </a:r>
            <a:r>
              <a:rPr lang="en-US" sz="1200" b="0" i="0" u="none" strike="noStrike" kern="1200" dirty="0" smtClean="0">
                <a:solidFill>
                  <a:schemeClr val="tx1"/>
                </a:solidFill>
                <a:latin typeface="+mn-lt"/>
                <a:ea typeface="+mn-ea"/>
                <a:cs typeface="+mn-cs"/>
              </a:rPr>
              <a:t>29.93</a:t>
            </a:r>
            <a:r>
              <a:rPr lang="en-US" dirty="0" smtClean="0"/>
              <a:t> </a:t>
            </a:r>
            <a:r>
              <a:rPr lang="en-US" sz="1200" b="0" i="0" u="none" strike="noStrike" kern="1200" dirty="0" smtClean="0">
                <a:solidFill>
                  <a:schemeClr val="tx1"/>
                </a:solidFill>
                <a:latin typeface="+mn-lt"/>
                <a:ea typeface="+mn-ea"/>
                <a:cs typeface="+mn-cs"/>
              </a:rPr>
              <a:t>34.7</a:t>
            </a:r>
            <a:r>
              <a:rPr lang="en-US" dirty="0" smtClean="0"/>
              <a:t> </a:t>
            </a:r>
            <a:endParaRPr lang="en-US" dirty="0"/>
          </a:p>
        </p:txBody>
      </p:sp>
      <p:sp>
        <p:nvSpPr>
          <p:cNvPr id="4" name="Slide Number Placeholder 3"/>
          <p:cNvSpPr>
            <a:spLocks noGrp="1"/>
          </p:cNvSpPr>
          <p:nvPr>
            <p:ph type="sldNum" sz="quarter" idx="10"/>
          </p:nvPr>
        </p:nvSpPr>
        <p:spPr/>
        <p:txBody>
          <a:bodyPr/>
          <a:lstStyle/>
          <a:p>
            <a:fld id="{D4ABFC5A-74FE-4C38-B503-43581A712B55}" type="slidenum">
              <a:rPr lang="en-US" smtClean="0"/>
              <a:pPr/>
              <a:t>21</a:t>
            </a:fld>
            <a:endParaRPr lang="en-US"/>
          </a:p>
        </p:txBody>
      </p:sp>
    </p:spTree>
    <p:extLst>
      <p:ext uri="{BB962C8B-B14F-4D97-AF65-F5344CB8AC3E}">
        <p14:creationId xmlns="" xmlns:p14="http://schemas.microsoft.com/office/powerpoint/2010/main" val="3553796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42" name="Shape 2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47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started with</a:t>
            </a:r>
            <a:r>
              <a:rPr lang="en-US" baseline="0" dirty="0" smtClean="0"/>
              <a:t> research on brain waves…in 1924… our brain is releasing brain waves all the time. Raw EEG signal are difficult to understand, but with today’s technology we can filter the signal and make sense out of it. We are using a device Muse for our experiment. </a:t>
            </a:r>
          </a:p>
          <a:p>
            <a:endParaRPr lang="en-US" baseline="0" dirty="0" smtClean="0"/>
          </a:p>
          <a:p>
            <a:r>
              <a:rPr lang="en-US" baseline="0" dirty="0" smtClean="0"/>
              <a:t>Brain waves categories explained.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413879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Have</a:t>
            </a:r>
            <a:r>
              <a:rPr lang="en-US" baseline="0" dirty="0" smtClean="0"/>
              <a:t> </a:t>
            </a:r>
            <a:r>
              <a:rPr lang="en-US" baseline="0" dirty="0" err="1" smtClean="0"/>
              <a:t>y’all</a:t>
            </a:r>
            <a:r>
              <a:rPr lang="en-US" baseline="0" dirty="0" smtClean="0"/>
              <a:t> ever felt of perfect concentration and focus when you’re working or studying. Time is not distraction or not hungry. The mind is in flow state. </a:t>
            </a:r>
          </a:p>
          <a:p>
            <a:endParaRPr lang="en-US" baseline="0" dirty="0" smtClean="0"/>
          </a:p>
          <a:p>
            <a:r>
              <a:rPr lang="en-US" baseline="0" dirty="0" smtClean="0"/>
              <a:t>It’s the athlete’s peak performance.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51906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43364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US" sz="1200" b="0" i="0" u="none" strike="noStrike" cap="none" dirty="0" smtClean="0">
                <a:solidFill>
                  <a:schemeClr val="dk1"/>
                </a:solidFill>
                <a:latin typeface="Calibri"/>
                <a:ea typeface="Calibri"/>
                <a:cs typeface="Calibri"/>
                <a:sym typeface="Calibri"/>
              </a:rPr>
              <a:t>Work</a:t>
            </a:r>
            <a:endParaRPr lang="en-US" sz="1200" b="0" i="0" u="none" strike="noStrike" cap="none" dirty="0">
              <a:solidFill>
                <a:schemeClr val="dk1"/>
              </a:solidFill>
              <a:latin typeface="Calibri"/>
              <a:ea typeface="Calibri"/>
              <a:cs typeface="Calibri"/>
              <a:sym typeface="Calibri"/>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 xmlns:p14="http://schemas.microsoft.com/office/powerpoint/2010/main" val="176304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US" dirty="0" smtClean="0"/>
              <a:t>Work</a:t>
            </a:r>
            <a:endParaRPr dirty="0"/>
          </a:p>
        </p:txBody>
      </p:sp>
      <p:sp>
        <p:nvSpPr>
          <p:cNvPr id="131" name="Shape 1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32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22860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Add sub descriptions</a:t>
            </a: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 xmlns:p14="http://schemas.microsoft.com/office/powerpoint/2010/main" val="34052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a:spcBef>
                <a:spcPts val="0"/>
              </a:spcBef>
              <a:buNone/>
            </a:pPr>
            <a:endParaRPr/>
          </a:p>
        </p:txBody>
      </p:sp>
      <p:sp>
        <p:nvSpPr>
          <p:cNvPr id="154" name="Shape 15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11</a:t>
            </a:fld>
            <a:endParaRPr lang="en-US"/>
          </a:p>
        </p:txBody>
      </p:sp>
    </p:spTree>
    <p:extLst>
      <p:ext uri="{BB962C8B-B14F-4D97-AF65-F5344CB8AC3E}">
        <p14:creationId xmlns="" xmlns:p14="http://schemas.microsoft.com/office/powerpoint/2010/main" val="2302147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dirty="0">
                <a:solidFill>
                  <a:schemeClr val="dk1"/>
                </a:solidFill>
                <a:latin typeface="Calibri"/>
                <a:ea typeface="Calibri"/>
                <a:cs typeface="Calibri"/>
                <a:sym typeface="Calibri"/>
              </a:rPr>
              <a:t>Design an app which alerts using visual, audio and sensory stimulation</a:t>
            </a:r>
          </a:p>
          <a:p>
            <a:pPr marL="0" marR="0" lvl="0" indent="0" algn="l" rtl="0">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dirty="0">
                <a:solidFill>
                  <a:schemeClr val="dk1"/>
                </a:solidFill>
                <a:latin typeface="Calibri"/>
                <a:ea typeface="Calibri"/>
                <a:cs typeface="Calibri"/>
                <a:sym typeface="Calibri"/>
              </a:rPr>
              <a:t>Researching and </a:t>
            </a:r>
            <a:r>
              <a:rPr lang="en-US" sz="1200" b="0" i="0" u="none" strike="noStrike" cap="none" dirty="0" err="1">
                <a:solidFill>
                  <a:schemeClr val="dk1"/>
                </a:solidFill>
                <a:latin typeface="Calibri"/>
                <a:ea typeface="Calibri"/>
                <a:cs typeface="Calibri"/>
                <a:sym typeface="Calibri"/>
              </a:rPr>
              <a:t>analysing</a:t>
            </a:r>
            <a:r>
              <a:rPr lang="en-US" sz="1200" b="0" i="0" u="none" strike="noStrike" cap="none" dirty="0">
                <a:solidFill>
                  <a:schemeClr val="dk1"/>
                </a:solidFill>
                <a:latin typeface="Calibri"/>
                <a:ea typeface="Calibri"/>
                <a:cs typeface="Calibri"/>
                <a:sym typeface="Calibri"/>
              </a:rPr>
              <a:t> brain waves, field work, domain research, data filtering</a:t>
            </a: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 xmlns:p14="http://schemas.microsoft.com/office/powerpoint/2010/main" val="4248297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1"/>
        </a:solidFill>
        <a:effectLst/>
      </p:bgPr>
    </p:bg>
    <p:spTree>
      <p:nvGrpSpPr>
        <p:cNvPr id="1" name="Shape 17"/>
        <p:cNvGrpSpPr/>
        <p:nvPr/>
      </p:nvGrpSpPr>
      <p:grpSpPr>
        <a:xfrm>
          <a:off x="0" y="0"/>
          <a:ext cx="0" cy="0"/>
          <a:chOff x="0" y="0"/>
          <a:chExt cx="0" cy="0"/>
        </a:xfrm>
      </p:grpSpPr>
      <p:sp>
        <p:nvSpPr>
          <p:cNvPr id="18" name="Shape 18"/>
          <p:cNvSpPr/>
          <p:nvPr/>
        </p:nvSpPr>
        <p:spPr>
          <a:xfrm>
            <a:off x="3557016" y="630935"/>
            <a:ext cx="5235575" cy="5229225"/>
          </a:xfrm>
          <a:custGeom>
            <a:avLst/>
            <a:gdLst/>
            <a:ahLst/>
            <a:cxnLst/>
            <a:rect l="0" t="0" r="0" b="0"/>
            <a:pathLst>
              <a:path w="120000" h="120000" extrusionOk="0">
                <a:moveTo>
                  <a:pt x="60000" y="0"/>
                </a:moveTo>
                <a:lnTo>
                  <a:pt x="61164" y="109"/>
                </a:lnTo>
                <a:lnTo>
                  <a:pt x="62292" y="400"/>
                </a:lnTo>
                <a:lnTo>
                  <a:pt x="63383" y="837"/>
                </a:lnTo>
                <a:lnTo>
                  <a:pt x="64511" y="1384"/>
                </a:lnTo>
                <a:lnTo>
                  <a:pt x="65567" y="2003"/>
                </a:lnTo>
                <a:lnTo>
                  <a:pt x="66658" y="2659"/>
                </a:lnTo>
                <a:lnTo>
                  <a:pt x="67750" y="3242"/>
                </a:lnTo>
                <a:lnTo>
                  <a:pt x="68841" y="3825"/>
                </a:lnTo>
                <a:lnTo>
                  <a:pt x="69896" y="4262"/>
                </a:lnTo>
                <a:lnTo>
                  <a:pt x="71061" y="4553"/>
                </a:lnTo>
                <a:lnTo>
                  <a:pt x="72189" y="4699"/>
                </a:lnTo>
                <a:lnTo>
                  <a:pt x="73389" y="4699"/>
                </a:lnTo>
                <a:lnTo>
                  <a:pt x="74627" y="4626"/>
                </a:lnTo>
                <a:lnTo>
                  <a:pt x="75864" y="4480"/>
                </a:lnTo>
                <a:lnTo>
                  <a:pt x="77101" y="4298"/>
                </a:lnTo>
                <a:lnTo>
                  <a:pt x="78338" y="4153"/>
                </a:lnTo>
                <a:lnTo>
                  <a:pt x="79575" y="4043"/>
                </a:lnTo>
                <a:lnTo>
                  <a:pt x="80739" y="4080"/>
                </a:lnTo>
                <a:lnTo>
                  <a:pt x="81867" y="4225"/>
                </a:lnTo>
                <a:lnTo>
                  <a:pt x="82959" y="4553"/>
                </a:lnTo>
                <a:lnTo>
                  <a:pt x="83869" y="5027"/>
                </a:lnTo>
                <a:lnTo>
                  <a:pt x="84742" y="5646"/>
                </a:lnTo>
                <a:lnTo>
                  <a:pt x="85506" y="6375"/>
                </a:lnTo>
                <a:lnTo>
                  <a:pt x="86270" y="7213"/>
                </a:lnTo>
                <a:lnTo>
                  <a:pt x="86961" y="8087"/>
                </a:lnTo>
                <a:lnTo>
                  <a:pt x="87653" y="8998"/>
                </a:lnTo>
                <a:lnTo>
                  <a:pt x="88344" y="9908"/>
                </a:lnTo>
                <a:lnTo>
                  <a:pt x="89035" y="10783"/>
                </a:lnTo>
                <a:lnTo>
                  <a:pt x="89763" y="11621"/>
                </a:lnTo>
                <a:lnTo>
                  <a:pt x="90600" y="12349"/>
                </a:lnTo>
                <a:lnTo>
                  <a:pt x="91400" y="13005"/>
                </a:lnTo>
                <a:lnTo>
                  <a:pt x="92310" y="13515"/>
                </a:lnTo>
                <a:lnTo>
                  <a:pt x="93292" y="13952"/>
                </a:lnTo>
                <a:lnTo>
                  <a:pt x="94348" y="14316"/>
                </a:lnTo>
                <a:lnTo>
                  <a:pt x="95439" y="14644"/>
                </a:lnTo>
                <a:lnTo>
                  <a:pt x="96531" y="14936"/>
                </a:lnTo>
                <a:lnTo>
                  <a:pt x="97659" y="15227"/>
                </a:lnTo>
                <a:lnTo>
                  <a:pt x="98714" y="15555"/>
                </a:lnTo>
                <a:lnTo>
                  <a:pt x="99769" y="15919"/>
                </a:lnTo>
                <a:lnTo>
                  <a:pt x="100751" y="16357"/>
                </a:lnTo>
                <a:lnTo>
                  <a:pt x="101625" y="16903"/>
                </a:lnTo>
                <a:lnTo>
                  <a:pt x="102425" y="17559"/>
                </a:lnTo>
                <a:lnTo>
                  <a:pt x="103080" y="18360"/>
                </a:lnTo>
                <a:lnTo>
                  <a:pt x="103626" y="19234"/>
                </a:lnTo>
                <a:lnTo>
                  <a:pt x="104063" y="20218"/>
                </a:lnTo>
                <a:lnTo>
                  <a:pt x="104426" y="21275"/>
                </a:lnTo>
                <a:lnTo>
                  <a:pt x="104754" y="22331"/>
                </a:lnTo>
                <a:lnTo>
                  <a:pt x="105045" y="23460"/>
                </a:lnTo>
                <a:lnTo>
                  <a:pt x="105336" y="24553"/>
                </a:lnTo>
                <a:lnTo>
                  <a:pt x="105664" y="25646"/>
                </a:lnTo>
                <a:lnTo>
                  <a:pt x="106027" y="26703"/>
                </a:lnTo>
                <a:lnTo>
                  <a:pt x="106464" y="27686"/>
                </a:lnTo>
                <a:lnTo>
                  <a:pt x="106973" y="28597"/>
                </a:lnTo>
                <a:lnTo>
                  <a:pt x="107628" y="29398"/>
                </a:lnTo>
                <a:lnTo>
                  <a:pt x="108356" y="30236"/>
                </a:lnTo>
                <a:lnTo>
                  <a:pt x="109193" y="30965"/>
                </a:lnTo>
                <a:lnTo>
                  <a:pt x="110066" y="31657"/>
                </a:lnTo>
                <a:lnTo>
                  <a:pt x="111012" y="32349"/>
                </a:lnTo>
                <a:lnTo>
                  <a:pt x="111922" y="33041"/>
                </a:lnTo>
                <a:lnTo>
                  <a:pt x="112795" y="33734"/>
                </a:lnTo>
                <a:lnTo>
                  <a:pt x="113632" y="34499"/>
                </a:lnTo>
                <a:lnTo>
                  <a:pt x="114360" y="35264"/>
                </a:lnTo>
                <a:lnTo>
                  <a:pt x="114978" y="36138"/>
                </a:lnTo>
                <a:lnTo>
                  <a:pt x="115451" y="37049"/>
                </a:lnTo>
                <a:lnTo>
                  <a:pt x="115779" y="38142"/>
                </a:lnTo>
                <a:lnTo>
                  <a:pt x="115924" y="39271"/>
                </a:lnTo>
                <a:lnTo>
                  <a:pt x="115961" y="40437"/>
                </a:lnTo>
                <a:lnTo>
                  <a:pt x="115852" y="41675"/>
                </a:lnTo>
                <a:lnTo>
                  <a:pt x="115706" y="42914"/>
                </a:lnTo>
                <a:lnTo>
                  <a:pt x="115524" y="44153"/>
                </a:lnTo>
                <a:lnTo>
                  <a:pt x="115379" y="45391"/>
                </a:lnTo>
                <a:lnTo>
                  <a:pt x="115306" y="46630"/>
                </a:lnTo>
                <a:lnTo>
                  <a:pt x="115306" y="47832"/>
                </a:lnTo>
                <a:lnTo>
                  <a:pt x="115451" y="48961"/>
                </a:lnTo>
                <a:lnTo>
                  <a:pt x="115742" y="50091"/>
                </a:lnTo>
                <a:lnTo>
                  <a:pt x="116179" y="51147"/>
                </a:lnTo>
                <a:lnTo>
                  <a:pt x="116761" y="52240"/>
                </a:lnTo>
                <a:lnTo>
                  <a:pt x="117343" y="53333"/>
                </a:lnTo>
                <a:lnTo>
                  <a:pt x="117998" y="54426"/>
                </a:lnTo>
                <a:lnTo>
                  <a:pt x="118617" y="55482"/>
                </a:lnTo>
                <a:lnTo>
                  <a:pt x="119163" y="56612"/>
                </a:lnTo>
                <a:lnTo>
                  <a:pt x="119599" y="57704"/>
                </a:lnTo>
                <a:lnTo>
                  <a:pt x="119890" y="58834"/>
                </a:lnTo>
                <a:lnTo>
                  <a:pt x="120000" y="60000"/>
                </a:lnTo>
                <a:lnTo>
                  <a:pt x="119890" y="61165"/>
                </a:lnTo>
                <a:lnTo>
                  <a:pt x="119599" y="62295"/>
                </a:lnTo>
                <a:lnTo>
                  <a:pt x="119163" y="63387"/>
                </a:lnTo>
                <a:lnTo>
                  <a:pt x="118617" y="64517"/>
                </a:lnTo>
                <a:lnTo>
                  <a:pt x="117998" y="65573"/>
                </a:lnTo>
                <a:lnTo>
                  <a:pt x="117343" y="66666"/>
                </a:lnTo>
                <a:lnTo>
                  <a:pt x="116761" y="67759"/>
                </a:lnTo>
                <a:lnTo>
                  <a:pt x="116179" y="68852"/>
                </a:lnTo>
                <a:lnTo>
                  <a:pt x="115742" y="69908"/>
                </a:lnTo>
                <a:lnTo>
                  <a:pt x="115451" y="71038"/>
                </a:lnTo>
                <a:lnTo>
                  <a:pt x="115306" y="72167"/>
                </a:lnTo>
                <a:lnTo>
                  <a:pt x="115306" y="73369"/>
                </a:lnTo>
                <a:lnTo>
                  <a:pt x="115379" y="74608"/>
                </a:lnTo>
                <a:lnTo>
                  <a:pt x="115524" y="75846"/>
                </a:lnTo>
                <a:lnTo>
                  <a:pt x="115706" y="77085"/>
                </a:lnTo>
                <a:lnTo>
                  <a:pt x="115852" y="78324"/>
                </a:lnTo>
                <a:lnTo>
                  <a:pt x="115961" y="79562"/>
                </a:lnTo>
                <a:lnTo>
                  <a:pt x="115924" y="80728"/>
                </a:lnTo>
                <a:lnTo>
                  <a:pt x="115779" y="81857"/>
                </a:lnTo>
                <a:lnTo>
                  <a:pt x="115451" y="82950"/>
                </a:lnTo>
                <a:lnTo>
                  <a:pt x="114978" y="83861"/>
                </a:lnTo>
                <a:lnTo>
                  <a:pt x="114360" y="84735"/>
                </a:lnTo>
                <a:lnTo>
                  <a:pt x="113632" y="85500"/>
                </a:lnTo>
                <a:lnTo>
                  <a:pt x="112795" y="86265"/>
                </a:lnTo>
                <a:lnTo>
                  <a:pt x="111922" y="86958"/>
                </a:lnTo>
                <a:lnTo>
                  <a:pt x="111012" y="87650"/>
                </a:lnTo>
                <a:lnTo>
                  <a:pt x="110066" y="88342"/>
                </a:lnTo>
                <a:lnTo>
                  <a:pt x="109193" y="89034"/>
                </a:lnTo>
                <a:lnTo>
                  <a:pt x="108356" y="89763"/>
                </a:lnTo>
                <a:lnTo>
                  <a:pt x="107628" y="90601"/>
                </a:lnTo>
                <a:lnTo>
                  <a:pt x="106973" y="91402"/>
                </a:lnTo>
                <a:lnTo>
                  <a:pt x="106464" y="92313"/>
                </a:lnTo>
                <a:lnTo>
                  <a:pt x="106027" y="93296"/>
                </a:lnTo>
                <a:lnTo>
                  <a:pt x="105664" y="94353"/>
                </a:lnTo>
                <a:lnTo>
                  <a:pt x="105336" y="95446"/>
                </a:lnTo>
                <a:lnTo>
                  <a:pt x="105045" y="96539"/>
                </a:lnTo>
                <a:lnTo>
                  <a:pt x="104754" y="97668"/>
                </a:lnTo>
                <a:lnTo>
                  <a:pt x="104426" y="98724"/>
                </a:lnTo>
                <a:lnTo>
                  <a:pt x="104063" y="99781"/>
                </a:lnTo>
                <a:lnTo>
                  <a:pt x="103626" y="100765"/>
                </a:lnTo>
                <a:lnTo>
                  <a:pt x="103080" y="101639"/>
                </a:lnTo>
                <a:lnTo>
                  <a:pt x="102425" y="102440"/>
                </a:lnTo>
                <a:lnTo>
                  <a:pt x="101625" y="103096"/>
                </a:lnTo>
                <a:lnTo>
                  <a:pt x="100751" y="103642"/>
                </a:lnTo>
                <a:lnTo>
                  <a:pt x="99769" y="104080"/>
                </a:lnTo>
                <a:lnTo>
                  <a:pt x="98714" y="104444"/>
                </a:lnTo>
                <a:lnTo>
                  <a:pt x="97659" y="104772"/>
                </a:lnTo>
                <a:lnTo>
                  <a:pt x="96531" y="105063"/>
                </a:lnTo>
                <a:lnTo>
                  <a:pt x="95439" y="105355"/>
                </a:lnTo>
                <a:lnTo>
                  <a:pt x="94348" y="105683"/>
                </a:lnTo>
                <a:lnTo>
                  <a:pt x="93292" y="106047"/>
                </a:lnTo>
                <a:lnTo>
                  <a:pt x="92310" y="106484"/>
                </a:lnTo>
                <a:lnTo>
                  <a:pt x="91400" y="106994"/>
                </a:lnTo>
                <a:lnTo>
                  <a:pt x="90600" y="107650"/>
                </a:lnTo>
                <a:lnTo>
                  <a:pt x="89763" y="108378"/>
                </a:lnTo>
                <a:lnTo>
                  <a:pt x="89035" y="109216"/>
                </a:lnTo>
                <a:lnTo>
                  <a:pt x="88344" y="110091"/>
                </a:lnTo>
                <a:lnTo>
                  <a:pt x="87653" y="111001"/>
                </a:lnTo>
                <a:lnTo>
                  <a:pt x="86961" y="111912"/>
                </a:lnTo>
                <a:lnTo>
                  <a:pt x="86270" y="112786"/>
                </a:lnTo>
                <a:lnTo>
                  <a:pt x="85506" y="113624"/>
                </a:lnTo>
                <a:lnTo>
                  <a:pt x="84742" y="114353"/>
                </a:lnTo>
                <a:lnTo>
                  <a:pt x="83869" y="114972"/>
                </a:lnTo>
                <a:lnTo>
                  <a:pt x="82959" y="115446"/>
                </a:lnTo>
                <a:lnTo>
                  <a:pt x="81867" y="115774"/>
                </a:lnTo>
                <a:lnTo>
                  <a:pt x="80739" y="115919"/>
                </a:lnTo>
                <a:lnTo>
                  <a:pt x="79575" y="115956"/>
                </a:lnTo>
                <a:lnTo>
                  <a:pt x="78338" y="115846"/>
                </a:lnTo>
                <a:lnTo>
                  <a:pt x="77101" y="115701"/>
                </a:lnTo>
                <a:lnTo>
                  <a:pt x="75864" y="115519"/>
                </a:lnTo>
                <a:lnTo>
                  <a:pt x="74627" y="115373"/>
                </a:lnTo>
                <a:lnTo>
                  <a:pt x="73389" y="115300"/>
                </a:lnTo>
                <a:lnTo>
                  <a:pt x="72189" y="115300"/>
                </a:lnTo>
                <a:lnTo>
                  <a:pt x="71061" y="115446"/>
                </a:lnTo>
                <a:lnTo>
                  <a:pt x="69896" y="115737"/>
                </a:lnTo>
                <a:lnTo>
                  <a:pt x="68841" y="116174"/>
                </a:lnTo>
                <a:lnTo>
                  <a:pt x="67750" y="116757"/>
                </a:lnTo>
                <a:lnTo>
                  <a:pt x="66658" y="117340"/>
                </a:lnTo>
                <a:lnTo>
                  <a:pt x="65567" y="117996"/>
                </a:lnTo>
                <a:lnTo>
                  <a:pt x="64511" y="118615"/>
                </a:lnTo>
                <a:lnTo>
                  <a:pt x="63383" y="119162"/>
                </a:lnTo>
                <a:lnTo>
                  <a:pt x="62292" y="119599"/>
                </a:lnTo>
                <a:lnTo>
                  <a:pt x="61164" y="119890"/>
                </a:lnTo>
                <a:lnTo>
                  <a:pt x="60000" y="120000"/>
                </a:lnTo>
                <a:lnTo>
                  <a:pt x="58835" y="119890"/>
                </a:lnTo>
                <a:lnTo>
                  <a:pt x="57707" y="119599"/>
                </a:lnTo>
                <a:lnTo>
                  <a:pt x="56616" y="119162"/>
                </a:lnTo>
                <a:lnTo>
                  <a:pt x="55488" y="118615"/>
                </a:lnTo>
                <a:lnTo>
                  <a:pt x="54432" y="117996"/>
                </a:lnTo>
                <a:lnTo>
                  <a:pt x="53341" y="117340"/>
                </a:lnTo>
                <a:lnTo>
                  <a:pt x="52249" y="116757"/>
                </a:lnTo>
                <a:lnTo>
                  <a:pt x="51158" y="116174"/>
                </a:lnTo>
                <a:lnTo>
                  <a:pt x="50066" y="115737"/>
                </a:lnTo>
                <a:lnTo>
                  <a:pt x="48938" y="115446"/>
                </a:lnTo>
                <a:lnTo>
                  <a:pt x="47810" y="115300"/>
                </a:lnTo>
                <a:lnTo>
                  <a:pt x="46610" y="115300"/>
                </a:lnTo>
                <a:lnTo>
                  <a:pt x="45372" y="115373"/>
                </a:lnTo>
                <a:lnTo>
                  <a:pt x="44135" y="115519"/>
                </a:lnTo>
                <a:lnTo>
                  <a:pt x="42898" y="115701"/>
                </a:lnTo>
                <a:lnTo>
                  <a:pt x="41661" y="115846"/>
                </a:lnTo>
                <a:lnTo>
                  <a:pt x="40424" y="115956"/>
                </a:lnTo>
                <a:lnTo>
                  <a:pt x="39260" y="115919"/>
                </a:lnTo>
                <a:lnTo>
                  <a:pt x="38132" y="115774"/>
                </a:lnTo>
                <a:lnTo>
                  <a:pt x="37040" y="115446"/>
                </a:lnTo>
                <a:lnTo>
                  <a:pt x="36130" y="114972"/>
                </a:lnTo>
                <a:lnTo>
                  <a:pt x="35257" y="114353"/>
                </a:lnTo>
                <a:lnTo>
                  <a:pt x="34493" y="113624"/>
                </a:lnTo>
                <a:lnTo>
                  <a:pt x="33729" y="112786"/>
                </a:lnTo>
                <a:lnTo>
                  <a:pt x="33038" y="111912"/>
                </a:lnTo>
                <a:lnTo>
                  <a:pt x="32346" y="111001"/>
                </a:lnTo>
                <a:lnTo>
                  <a:pt x="31655" y="110091"/>
                </a:lnTo>
                <a:lnTo>
                  <a:pt x="30964" y="109216"/>
                </a:lnTo>
                <a:lnTo>
                  <a:pt x="30236" y="108378"/>
                </a:lnTo>
                <a:lnTo>
                  <a:pt x="29399" y="107650"/>
                </a:lnTo>
                <a:lnTo>
                  <a:pt x="28599" y="106994"/>
                </a:lnTo>
                <a:lnTo>
                  <a:pt x="27689" y="106484"/>
                </a:lnTo>
                <a:lnTo>
                  <a:pt x="26707" y="106047"/>
                </a:lnTo>
                <a:lnTo>
                  <a:pt x="25651" y="105683"/>
                </a:lnTo>
                <a:lnTo>
                  <a:pt x="24560" y="105355"/>
                </a:lnTo>
                <a:lnTo>
                  <a:pt x="23468" y="105063"/>
                </a:lnTo>
                <a:lnTo>
                  <a:pt x="22340" y="104772"/>
                </a:lnTo>
                <a:lnTo>
                  <a:pt x="21285" y="104444"/>
                </a:lnTo>
                <a:lnTo>
                  <a:pt x="20230" y="104080"/>
                </a:lnTo>
                <a:lnTo>
                  <a:pt x="19248" y="103642"/>
                </a:lnTo>
                <a:lnTo>
                  <a:pt x="18374" y="103096"/>
                </a:lnTo>
                <a:lnTo>
                  <a:pt x="17574" y="102440"/>
                </a:lnTo>
                <a:lnTo>
                  <a:pt x="16919" y="101639"/>
                </a:lnTo>
                <a:lnTo>
                  <a:pt x="16373" y="100765"/>
                </a:lnTo>
                <a:lnTo>
                  <a:pt x="15936" y="99781"/>
                </a:lnTo>
                <a:lnTo>
                  <a:pt x="15573" y="98724"/>
                </a:lnTo>
                <a:lnTo>
                  <a:pt x="15245" y="97668"/>
                </a:lnTo>
                <a:lnTo>
                  <a:pt x="14954" y="96539"/>
                </a:lnTo>
                <a:lnTo>
                  <a:pt x="14663" y="95446"/>
                </a:lnTo>
                <a:lnTo>
                  <a:pt x="14335" y="94353"/>
                </a:lnTo>
                <a:lnTo>
                  <a:pt x="13972" y="93296"/>
                </a:lnTo>
                <a:lnTo>
                  <a:pt x="13535" y="92313"/>
                </a:lnTo>
                <a:lnTo>
                  <a:pt x="13026" y="91402"/>
                </a:lnTo>
                <a:lnTo>
                  <a:pt x="12371" y="90601"/>
                </a:lnTo>
                <a:lnTo>
                  <a:pt x="11643" y="89763"/>
                </a:lnTo>
                <a:lnTo>
                  <a:pt x="10806" y="89034"/>
                </a:lnTo>
                <a:lnTo>
                  <a:pt x="9896" y="88342"/>
                </a:lnTo>
                <a:lnTo>
                  <a:pt x="8987" y="87650"/>
                </a:lnTo>
                <a:lnTo>
                  <a:pt x="8077" y="86958"/>
                </a:lnTo>
                <a:lnTo>
                  <a:pt x="7204" y="86265"/>
                </a:lnTo>
                <a:lnTo>
                  <a:pt x="6367" y="85500"/>
                </a:lnTo>
                <a:lnTo>
                  <a:pt x="5639" y="84735"/>
                </a:lnTo>
                <a:lnTo>
                  <a:pt x="5021" y="83861"/>
                </a:lnTo>
                <a:lnTo>
                  <a:pt x="4548" y="82950"/>
                </a:lnTo>
                <a:lnTo>
                  <a:pt x="4220" y="81857"/>
                </a:lnTo>
                <a:lnTo>
                  <a:pt x="4075" y="80728"/>
                </a:lnTo>
                <a:lnTo>
                  <a:pt x="4038" y="79562"/>
                </a:lnTo>
                <a:lnTo>
                  <a:pt x="4147" y="78324"/>
                </a:lnTo>
                <a:lnTo>
                  <a:pt x="4293" y="77085"/>
                </a:lnTo>
                <a:lnTo>
                  <a:pt x="4475" y="75846"/>
                </a:lnTo>
                <a:lnTo>
                  <a:pt x="4620" y="74608"/>
                </a:lnTo>
                <a:lnTo>
                  <a:pt x="4693" y="73369"/>
                </a:lnTo>
                <a:lnTo>
                  <a:pt x="4693" y="72167"/>
                </a:lnTo>
                <a:lnTo>
                  <a:pt x="4548" y="71038"/>
                </a:lnTo>
                <a:lnTo>
                  <a:pt x="4257" y="69908"/>
                </a:lnTo>
                <a:lnTo>
                  <a:pt x="3820" y="68852"/>
                </a:lnTo>
                <a:lnTo>
                  <a:pt x="3274" y="67759"/>
                </a:lnTo>
                <a:lnTo>
                  <a:pt x="2656" y="66666"/>
                </a:lnTo>
                <a:lnTo>
                  <a:pt x="2001" y="65573"/>
                </a:lnTo>
                <a:lnTo>
                  <a:pt x="1382" y="64517"/>
                </a:lnTo>
                <a:lnTo>
                  <a:pt x="836" y="63387"/>
                </a:lnTo>
                <a:lnTo>
                  <a:pt x="400" y="62295"/>
                </a:lnTo>
                <a:lnTo>
                  <a:pt x="109" y="61165"/>
                </a:lnTo>
                <a:lnTo>
                  <a:pt x="0" y="60000"/>
                </a:lnTo>
                <a:lnTo>
                  <a:pt x="109" y="58834"/>
                </a:lnTo>
                <a:lnTo>
                  <a:pt x="400" y="57704"/>
                </a:lnTo>
                <a:lnTo>
                  <a:pt x="836" y="56612"/>
                </a:lnTo>
                <a:lnTo>
                  <a:pt x="1382" y="55482"/>
                </a:lnTo>
                <a:lnTo>
                  <a:pt x="2001" y="54426"/>
                </a:lnTo>
                <a:lnTo>
                  <a:pt x="2656" y="53333"/>
                </a:lnTo>
                <a:lnTo>
                  <a:pt x="3274" y="52240"/>
                </a:lnTo>
                <a:lnTo>
                  <a:pt x="3820" y="51147"/>
                </a:lnTo>
                <a:lnTo>
                  <a:pt x="4257" y="50091"/>
                </a:lnTo>
                <a:lnTo>
                  <a:pt x="4548" y="48961"/>
                </a:lnTo>
                <a:lnTo>
                  <a:pt x="4693" y="47832"/>
                </a:lnTo>
                <a:lnTo>
                  <a:pt x="4693" y="46630"/>
                </a:lnTo>
                <a:lnTo>
                  <a:pt x="4620" y="45391"/>
                </a:lnTo>
                <a:lnTo>
                  <a:pt x="4475" y="44153"/>
                </a:lnTo>
                <a:lnTo>
                  <a:pt x="4293" y="42914"/>
                </a:lnTo>
                <a:lnTo>
                  <a:pt x="4147" y="41675"/>
                </a:lnTo>
                <a:lnTo>
                  <a:pt x="4038" y="40437"/>
                </a:lnTo>
                <a:lnTo>
                  <a:pt x="4075" y="39271"/>
                </a:lnTo>
                <a:lnTo>
                  <a:pt x="4220" y="38142"/>
                </a:lnTo>
                <a:lnTo>
                  <a:pt x="4548" y="37049"/>
                </a:lnTo>
                <a:lnTo>
                  <a:pt x="5021" y="36138"/>
                </a:lnTo>
                <a:lnTo>
                  <a:pt x="5639" y="35264"/>
                </a:lnTo>
                <a:lnTo>
                  <a:pt x="6367" y="34499"/>
                </a:lnTo>
                <a:lnTo>
                  <a:pt x="7204" y="33734"/>
                </a:lnTo>
                <a:lnTo>
                  <a:pt x="8077" y="33041"/>
                </a:lnTo>
                <a:lnTo>
                  <a:pt x="8987" y="32349"/>
                </a:lnTo>
                <a:lnTo>
                  <a:pt x="9896" y="31657"/>
                </a:lnTo>
                <a:lnTo>
                  <a:pt x="10806" y="30965"/>
                </a:lnTo>
                <a:lnTo>
                  <a:pt x="11643" y="30236"/>
                </a:lnTo>
                <a:lnTo>
                  <a:pt x="12371" y="29398"/>
                </a:lnTo>
                <a:lnTo>
                  <a:pt x="13026" y="28597"/>
                </a:lnTo>
                <a:lnTo>
                  <a:pt x="13535" y="27686"/>
                </a:lnTo>
                <a:lnTo>
                  <a:pt x="13972" y="26703"/>
                </a:lnTo>
                <a:lnTo>
                  <a:pt x="14335" y="25646"/>
                </a:lnTo>
                <a:lnTo>
                  <a:pt x="14663" y="24553"/>
                </a:lnTo>
                <a:lnTo>
                  <a:pt x="14954" y="23460"/>
                </a:lnTo>
                <a:lnTo>
                  <a:pt x="15245" y="22331"/>
                </a:lnTo>
                <a:lnTo>
                  <a:pt x="15573" y="21275"/>
                </a:lnTo>
                <a:lnTo>
                  <a:pt x="15936" y="20218"/>
                </a:lnTo>
                <a:lnTo>
                  <a:pt x="16373" y="19234"/>
                </a:lnTo>
                <a:lnTo>
                  <a:pt x="16919" y="18360"/>
                </a:lnTo>
                <a:lnTo>
                  <a:pt x="17574" y="17559"/>
                </a:lnTo>
                <a:lnTo>
                  <a:pt x="18374" y="16903"/>
                </a:lnTo>
                <a:lnTo>
                  <a:pt x="19248" y="16357"/>
                </a:lnTo>
                <a:lnTo>
                  <a:pt x="20230" y="15919"/>
                </a:lnTo>
                <a:lnTo>
                  <a:pt x="21285" y="15555"/>
                </a:lnTo>
                <a:lnTo>
                  <a:pt x="22340" y="15227"/>
                </a:lnTo>
                <a:lnTo>
                  <a:pt x="23468" y="14936"/>
                </a:lnTo>
                <a:lnTo>
                  <a:pt x="24560" y="14644"/>
                </a:lnTo>
                <a:lnTo>
                  <a:pt x="25651" y="14316"/>
                </a:lnTo>
                <a:lnTo>
                  <a:pt x="26707" y="13952"/>
                </a:lnTo>
                <a:lnTo>
                  <a:pt x="27689" y="13515"/>
                </a:lnTo>
                <a:lnTo>
                  <a:pt x="28599" y="13005"/>
                </a:lnTo>
                <a:lnTo>
                  <a:pt x="29399" y="12349"/>
                </a:lnTo>
                <a:lnTo>
                  <a:pt x="30236" y="11621"/>
                </a:lnTo>
                <a:lnTo>
                  <a:pt x="30964" y="10783"/>
                </a:lnTo>
                <a:lnTo>
                  <a:pt x="31655" y="9908"/>
                </a:lnTo>
                <a:lnTo>
                  <a:pt x="32346" y="8998"/>
                </a:lnTo>
                <a:lnTo>
                  <a:pt x="33038" y="8087"/>
                </a:lnTo>
                <a:lnTo>
                  <a:pt x="33729" y="7213"/>
                </a:lnTo>
                <a:lnTo>
                  <a:pt x="34493" y="6375"/>
                </a:lnTo>
                <a:lnTo>
                  <a:pt x="35257" y="5646"/>
                </a:lnTo>
                <a:lnTo>
                  <a:pt x="36130" y="5027"/>
                </a:lnTo>
                <a:lnTo>
                  <a:pt x="37040" y="4553"/>
                </a:lnTo>
                <a:lnTo>
                  <a:pt x="38132" y="4225"/>
                </a:lnTo>
                <a:lnTo>
                  <a:pt x="39260" y="4080"/>
                </a:lnTo>
                <a:lnTo>
                  <a:pt x="40424" y="4043"/>
                </a:lnTo>
                <a:lnTo>
                  <a:pt x="41661" y="4153"/>
                </a:lnTo>
                <a:lnTo>
                  <a:pt x="42898" y="4298"/>
                </a:lnTo>
                <a:lnTo>
                  <a:pt x="44135" y="4480"/>
                </a:lnTo>
                <a:lnTo>
                  <a:pt x="45372" y="4626"/>
                </a:lnTo>
                <a:lnTo>
                  <a:pt x="46610" y="4699"/>
                </a:lnTo>
                <a:lnTo>
                  <a:pt x="47810" y="4699"/>
                </a:lnTo>
                <a:lnTo>
                  <a:pt x="48938" y="4553"/>
                </a:lnTo>
                <a:lnTo>
                  <a:pt x="50066" y="4262"/>
                </a:lnTo>
                <a:lnTo>
                  <a:pt x="51158" y="3825"/>
                </a:lnTo>
                <a:lnTo>
                  <a:pt x="52249" y="3242"/>
                </a:lnTo>
                <a:lnTo>
                  <a:pt x="53341" y="2659"/>
                </a:lnTo>
                <a:lnTo>
                  <a:pt x="54432" y="2003"/>
                </a:lnTo>
                <a:lnTo>
                  <a:pt x="55488" y="1384"/>
                </a:lnTo>
                <a:lnTo>
                  <a:pt x="56616" y="837"/>
                </a:lnTo>
                <a:lnTo>
                  <a:pt x="57707" y="400"/>
                </a:lnTo>
                <a:lnTo>
                  <a:pt x="58835" y="109"/>
                </a:lnTo>
                <a:lnTo>
                  <a:pt x="60000" y="0"/>
                </a:lnTo>
                <a:close/>
              </a:path>
            </a:pathLst>
          </a:custGeom>
          <a:solidFill>
            <a:schemeClr val="lt2"/>
          </a:solidFill>
          <a:ln>
            <a:noFill/>
          </a:ln>
        </p:spPr>
      </p:sp>
      <p:sp>
        <p:nvSpPr>
          <p:cNvPr id="19" name="Shape 19"/>
          <p:cNvSpPr txBox="1">
            <a:spLocks noGrp="1"/>
          </p:cNvSpPr>
          <p:nvPr>
            <p:ph type="ctrTitle"/>
          </p:nvPr>
        </p:nvSpPr>
        <p:spPr>
          <a:xfrm>
            <a:off x="1078523" y="1098387"/>
            <a:ext cx="10318418" cy="4394987"/>
          </a:xfrm>
          <a:prstGeom prst="rect">
            <a:avLst/>
          </a:prstGeom>
          <a:noFill/>
          <a:ln>
            <a:noFill/>
          </a:ln>
        </p:spPr>
        <p:txBody>
          <a:bodyPr lIns="91425" tIns="91425" rIns="91425" bIns="91425" anchor="ctr" anchorCtr="0"/>
          <a:lstStyle>
            <a:lvl1pPr marL="0" marR="0" lvl="0" indent="0" algn="ctr" rtl="0">
              <a:lnSpc>
                <a:spcPct val="90000"/>
              </a:lnSpc>
              <a:spcBef>
                <a:spcPts val="0"/>
              </a:spcBef>
              <a:buClr>
                <a:schemeClr val="dk2"/>
              </a:buClr>
              <a:buFont typeface="Impact"/>
              <a:buNone/>
              <a:defRPr sz="10000" b="0" i="0" u="none" strike="noStrike" cap="none">
                <a:solidFill>
                  <a:schemeClr val="dk2"/>
                </a:solidFill>
                <a:latin typeface="Impact"/>
                <a:ea typeface="Impact"/>
                <a:cs typeface="Impact"/>
                <a:sym typeface="Impac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2215044" y="5979196"/>
            <a:ext cx="8045373" cy="742278"/>
          </a:xfrm>
          <a:prstGeom prst="rect">
            <a:avLst/>
          </a:prstGeom>
          <a:noFill/>
          <a:ln>
            <a:noFill/>
          </a:ln>
        </p:spPr>
        <p:txBody>
          <a:bodyPr lIns="91425" tIns="91425" rIns="91425" bIns="91425" anchor="t" anchorCtr="0"/>
          <a:lstStyle>
            <a:lvl1pPr marL="0" marR="0" lvl="0" indent="0" algn="ctr" rtl="0">
              <a:lnSpc>
                <a:spcPct val="100000"/>
              </a:lnSpc>
              <a:spcBef>
                <a:spcPts val="700"/>
              </a:spcBef>
              <a:buClr>
                <a:schemeClr val="dk2"/>
              </a:buClr>
              <a:buFont typeface="Arial"/>
              <a:buNone/>
              <a:defRPr sz="2000" b="1" i="0" u="none" strike="noStrike" cap="none">
                <a:solidFill>
                  <a:schemeClr val="dk2"/>
                </a:solidFill>
                <a:latin typeface="Cabin"/>
                <a:ea typeface="Cabin"/>
                <a:cs typeface="Cabin"/>
                <a:sym typeface="Cabin"/>
              </a:defRPr>
            </a:lvl1pPr>
            <a:lvl2pPr marL="457200" marR="0" lvl="1" indent="0" algn="ctr" rtl="0">
              <a:lnSpc>
                <a:spcPct val="110000"/>
              </a:lnSpc>
              <a:spcBef>
                <a:spcPts val="700"/>
              </a:spcBef>
              <a:buClr>
                <a:schemeClr val="dk2"/>
              </a:buClr>
              <a:buFont typeface="Cabin"/>
              <a:buNone/>
              <a:defRPr sz="2000" b="0" i="0" u="none" strike="noStrike" cap="none">
                <a:solidFill>
                  <a:srgbClr val="595959"/>
                </a:solidFill>
                <a:latin typeface="Cabin"/>
                <a:ea typeface="Cabin"/>
                <a:cs typeface="Cabin"/>
                <a:sym typeface="Cabin"/>
              </a:defRPr>
            </a:lvl2pPr>
            <a:lvl3pPr marL="914400" marR="0" lvl="2" indent="0" algn="ctr" rtl="0">
              <a:lnSpc>
                <a:spcPct val="110000"/>
              </a:lnSpc>
              <a:spcBef>
                <a:spcPts val="700"/>
              </a:spcBef>
              <a:buClr>
                <a:schemeClr val="dk2"/>
              </a:buClr>
              <a:buFont typeface="Arial"/>
              <a:buNone/>
              <a:defRPr sz="1800" b="0" i="0" u="none" strike="noStrike" cap="none">
                <a:solidFill>
                  <a:srgbClr val="595959"/>
                </a:solidFill>
                <a:latin typeface="Cabin"/>
                <a:ea typeface="Cabin"/>
                <a:cs typeface="Cabin"/>
                <a:sym typeface="Cabin"/>
              </a:defRPr>
            </a:lvl3pPr>
            <a:lvl4pPr marL="1371600" marR="0" lvl="3" indent="0" algn="ctr" rtl="0">
              <a:lnSpc>
                <a:spcPct val="110000"/>
              </a:lnSpc>
              <a:spcBef>
                <a:spcPts val="700"/>
              </a:spcBef>
              <a:buClr>
                <a:schemeClr val="dk2"/>
              </a:buClr>
              <a:buFont typeface="Cabin"/>
              <a:buNone/>
              <a:defRPr sz="1600" b="0" i="0" u="none" strike="noStrike" cap="none">
                <a:solidFill>
                  <a:srgbClr val="595959"/>
                </a:solidFill>
                <a:latin typeface="Cabin"/>
                <a:ea typeface="Cabin"/>
                <a:cs typeface="Cabin"/>
                <a:sym typeface="Cabin"/>
              </a:defRPr>
            </a:lvl4pPr>
            <a:lvl5pPr marL="1828800" marR="0" lvl="4" indent="0" algn="ctr" rtl="0">
              <a:lnSpc>
                <a:spcPct val="110000"/>
              </a:lnSpc>
              <a:spcBef>
                <a:spcPts val="700"/>
              </a:spcBef>
              <a:buClr>
                <a:schemeClr val="dk2"/>
              </a:buClr>
              <a:buFont typeface="Arial"/>
              <a:buNone/>
              <a:defRPr sz="1600" b="0" i="0" u="none" strike="noStrike" cap="none">
                <a:solidFill>
                  <a:srgbClr val="595959"/>
                </a:solidFill>
                <a:latin typeface="Cabin"/>
                <a:ea typeface="Cabin"/>
                <a:cs typeface="Cabin"/>
                <a:sym typeface="Cabin"/>
              </a:defRPr>
            </a:lvl5pPr>
            <a:lvl6pPr marL="2286000" marR="0" lvl="5" indent="0" algn="ctr" rtl="0">
              <a:lnSpc>
                <a:spcPct val="110000"/>
              </a:lnSpc>
              <a:spcBef>
                <a:spcPts val="700"/>
              </a:spcBef>
              <a:buClr>
                <a:schemeClr val="dk2"/>
              </a:buClr>
              <a:buFont typeface="Cabin"/>
              <a:buNone/>
              <a:defRPr sz="1600" b="0" i="0" u="none" strike="noStrike" cap="none">
                <a:solidFill>
                  <a:srgbClr val="595959"/>
                </a:solidFill>
                <a:latin typeface="Cabin"/>
                <a:ea typeface="Cabin"/>
                <a:cs typeface="Cabin"/>
                <a:sym typeface="Cabin"/>
              </a:defRPr>
            </a:lvl6pPr>
            <a:lvl7pPr marL="2743200" marR="0" lvl="6" indent="0" algn="ctr" rtl="0">
              <a:lnSpc>
                <a:spcPct val="110000"/>
              </a:lnSpc>
              <a:spcBef>
                <a:spcPts val="700"/>
              </a:spcBef>
              <a:buClr>
                <a:schemeClr val="dk2"/>
              </a:buClr>
              <a:buFont typeface="Arial"/>
              <a:buNone/>
              <a:defRPr sz="1600" b="0" i="0" u="none" strike="noStrike" cap="none">
                <a:solidFill>
                  <a:srgbClr val="595959"/>
                </a:solidFill>
                <a:latin typeface="Cabin"/>
                <a:ea typeface="Cabin"/>
                <a:cs typeface="Cabin"/>
                <a:sym typeface="Cabin"/>
              </a:defRPr>
            </a:lvl7pPr>
            <a:lvl8pPr marL="3200400" marR="0" lvl="7" indent="0" algn="ctr" rtl="0">
              <a:lnSpc>
                <a:spcPct val="110000"/>
              </a:lnSpc>
              <a:spcBef>
                <a:spcPts val="700"/>
              </a:spcBef>
              <a:buClr>
                <a:schemeClr val="dk2"/>
              </a:buClr>
              <a:buFont typeface="Cabin"/>
              <a:buNone/>
              <a:defRPr sz="1600" b="0" i="0" u="none" strike="noStrike" cap="none">
                <a:solidFill>
                  <a:srgbClr val="595959"/>
                </a:solidFill>
                <a:latin typeface="Cabin"/>
                <a:ea typeface="Cabin"/>
                <a:cs typeface="Cabin"/>
                <a:sym typeface="Cabin"/>
              </a:defRPr>
            </a:lvl8pPr>
            <a:lvl9pPr marL="3657600" marR="0" lvl="8" indent="0" algn="ctr" rtl="0">
              <a:lnSpc>
                <a:spcPct val="110000"/>
              </a:lnSpc>
              <a:spcBef>
                <a:spcPts val="700"/>
              </a:spcBef>
              <a:buClr>
                <a:schemeClr val="dk2"/>
              </a:buClr>
              <a:buFont typeface="Arial"/>
              <a:buNone/>
              <a:defRPr sz="1600" b="0" i="0" u="none" strike="noStrike" cap="none">
                <a:solidFill>
                  <a:srgbClr val="595959"/>
                </a:solidFill>
                <a:latin typeface="Cabin"/>
                <a:ea typeface="Cabin"/>
                <a:cs typeface="Cabin"/>
                <a:sym typeface="Cabin"/>
              </a:defRPr>
            </a:lvl9pPr>
          </a:lstStyle>
          <a:p>
            <a:endParaRPr/>
          </a:p>
        </p:txBody>
      </p:sp>
      <p:sp>
        <p:nvSpPr>
          <p:cNvPr id="21" name="Shape 21"/>
          <p:cNvSpPr txBox="1">
            <a:spLocks noGrp="1"/>
          </p:cNvSpPr>
          <p:nvPr>
            <p:ph type="dt" idx="10"/>
          </p:nvPr>
        </p:nvSpPr>
        <p:spPr>
          <a:xfrm>
            <a:off x="1078523" y="6375678"/>
            <a:ext cx="2329722"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27606C"/>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2" name="Shape 22"/>
          <p:cNvSpPr txBox="1">
            <a:spLocks noGrp="1"/>
          </p:cNvSpPr>
          <p:nvPr>
            <p:ph type="ftr" idx="11"/>
          </p:nvPr>
        </p:nvSpPr>
        <p:spPr>
          <a:xfrm>
            <a:off x="4180332" y="6375678"/>
            <a:ext cx="4114800"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27606C"/>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3" name="Shape 23"/>
          <p:cNvSpPr txBox="1">
            <a:spLocks noGrp="1"/>
          </p:cNvSpPr>
          <p:nvPr>
            <p:ph type="sldNum" idx="12"/>
          </p:nvPr>
        </p:nvSpPr>
        <p:spPr>
          <a:xfrm>
            <a:off x="9067217" y="6375678"/>
            <a:ext cx="2329722"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27606C"/>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rgbClr val="27606C"/>
              </a:solidFill>
              <a:latin typeface="Cabin"/>
              <a:ea typeface="Cabin"/>
              <a:cs typeface="Cabin"/>
              <a:sym typeface="Cabin"/>
            </a:endParaRPr>
          </a:p>
        </p:txBody>
      </p:sp>
      <p:sp>
        <p:nvSpPr>
          <p:cNvPr id="24" name="Shape 24"/>
          <p:cNvSpPr/>
          <p:nvPr/>
        </p:nvSpPr>
        <p:spPr>
          <a:xfrm>
            <a:off x="0" y="0"/>
            <a:ext cx="283464" cy="68580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251678" y="382385"/>
            <a:ext cx="10178322" cy="1492132"/>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2"/>
              </a:buClr>
              <a:buFont typeface="Impact"/>
              <a:buNone/>
              <a:defRPr sz="5100" b="0" i="0" u="none" strike="noStrike" cap="none">
                <a:solidFill>
                  <a:schemeClr val="dk2"/>
                </a:solidFill>
                <a:latin typeface="Impact"/>
                <a:ea typeface="Impact"/>
                <a:cs typeface="Impact"/>
                <a:sym typeface="Impac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body" idx="1"/>
          </p:nvPr>
        </p:nvSpPr>
        <p:spPr>
          <a:xfrm rot="5400000">
            <a:off x="4544043" y="-1006364"/>
            <a:ext cx="3593591" cy="10178322"/>
          </a:xfrm>
          <a:prstGeom prst="rect">
            <a:avLst/>
          </a:prstGeom>
          <a:noFill/>
          <a:ln>
            <a:noFill/>
          </a:ln>
        </p:spPr>
        <p:txBody>
          <a:bodyPr lIns="91425" tIns="91425" rIns="91425" bIns="91425" anchor="t" anchorCtr="0"/>
          <a:lstStyle>
            <a:lvl1pPr marL="228600" marR="0" lvl="0" indent="-101600" algn="l" rtl="0">
              <a:lnSpc>
                <a:spcPct val="110000"/>
              </a:lnSpc>
              <a:spcBef>
                <a:spcPts val="700"/>
              </a:spcBef>
              <a:buClr>
                <a:schemeClr val="dk2"/>
              </a:buClr>
              <a:buSzPct val="100000"/>
              <a:buFont typeface="Arial"/>
              <a:buChar char="•"/>
              <a:defRPr sz="2000" b="0" i="0" u="none" strike="noStrike" cap="none">
                <a:solidFill>
                  <a:srgbClr val="595959"/>
                </a:solidFill>
                <a:latin typeface="Cabin"/>
                <a:ea typeface="Cabin"/>
                <a:cs typeface="Cabin"/>
                <a:sym typeface="Cabin"/>
              </a:defRPr>
            </a:lvl1pPr>
            <a:lvl2pPr marL="685800" marR="0" lvl="1" indent="-114300" algn="l" rtl="0">
              <a:lnSpc>
                <a:spcPct val="110000"/>
              </a:lnSpc>
              <a:spcBef>
                <a:spcPts val="700"/>
              </a:spcBef>
              <a:buClr>
                <a:schemeClr val="dk2"/>
              </a:buClr>
              <a:buSzPct val="100000"/>
              <a:buFont typeface="Cabin"/>
              <a:buChar char="–"/>
              <a:defRPr sz="1800" b="0" i="0" u="none" strike="noStrike" cap="none">
                <a:solidFill>
                  <a:srgbClr val="595959"/>
                </a:solidFill>
                <a:latin typeface="Cabin"/>
                <a:ea typeface="Cabin"/>
                <a:cs typeface="Cabin"/>
                <a:sym typeface="Cabin"/>
              </a:defRPr>
            </a:lvl2pPr>
            <a:lvl3pPr marL="1143000" marR="0" lvl="2" indent="-127000" algn="l" rtl="0">
              <a:lnSpc>
                <a:spcPct val="110000"/>
              </a:lnSpc>
              <a:spcBef>
                <a:spcPts val="700"/>
              </a:spcBef>
              <a:buClr>
                <a:schemeClr val="dk2"/>
              </a:buClr>
              <a:buSzPct val="100000"/>
              <a:buFont typeface="Arial"/>
              <a:buChar char="•"/>
              <a:defRPr sz="1600" b="0" i="0" u="none" strike="noStrike" cap="none">
                <a:solidFill>
                  <a:srgbClr val="595959"/>
                </a:solidFill>
                <a:latin typeface="Cabin"/>
                <a:ea typeface="Cabin"/>
                <a:cs typeface="Cabin"/>
                <a:sym typeface="Cabin"/>
              </a:defRPr>
            </a:lvl3pPr>
            <a:lvl4pPr marL="1600200" marR="0" lvl="3"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4pPr>
            <a:lvl5pPr marL="2057400" marR="0" lvl="4"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5pPr>
            <a:lvl6pPr marL="2514600" marR="0" lvl="5"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6pPr>
            <a:lvl7pPr marL="2971800" marR="0" lvl="6"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7pPr>
            <a:lvl8pPr marL="3429000" marR="0" lvl="7"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8pPr>
            <a:lvl9pPr marL="3886200" marR="0" lvl="8"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86" name="Shape 86"/>
          <p:cNvSpPr txBox="1">
            <a:spLocks noGrp="1"/>
          </p:cNvSpPr>
          <p:nvPr>
            <p:ph type="dt" idx="10"/>
          </p:nvPr>
        </p:nvSpPr>
        <p:spPr>
          <a:xfrm>
            <a:off x="1251678" y="6375678"/>
            <a:ext cx="2329722"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7" name="Shape 87"/>
          <p:cNvSpPr txBox="1">
            <a:spLocks noGrp="1"/>
          </p:cNvSpPr>
          <p:nvPr>
            <p:ph type="ftr" idx="11"/>
          </p:nvPr>
        </p:nvSpPr>
        <p:spPr>
          <a:xfrm>
            <a:off x="4038600" y="6375678"/>
            <a:ext cx="4114800"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8" name="Shape 88"/>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rgbClr val="595959"/>
              </a:solidFill>
              <a:latin typeface="Cabin"/>
              <a:ea typeface="Cabin"/>
              <a:cs typeface="Cabin"/>
              <a:sym typeface="Cab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rot="5400000">
            <a:off x="8012185" y="2436522"/>
            <a:ext cx="5600404" cy="1492132"/>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2"/>
              </a:buClr>
              <a:buFont typeface="Impact"/>
              <a:buNone/>
              <a:defRPr sz="5100" b="0" i="0" u="none" strike="noStrike" cap="none">
                <a:solidFill>
                  <a:schemeClr val="dk2"/>
                </a:solidFill>
                <a:latin typeface="Impact"/>
                <a:ea typeface="Impact"/>
                <a:cs typeface="Impact"/>
                <a:sym typeface="Impac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1" name="Shape 91"/>
          <p:cNvSpPr txBox="1">
            <a:spLocks noGrp="1"/>
          </p:cNvSpPr>
          <p:nvPr>
            <p:ph type="body" idx="1"/>
          </p:nvPr>
        </p:nvSpPr>
        <p:spPr>
          <a:xfrm rot="5400000">
            <a:off x="2653390" y="-1013704"/>
            <a:ext cx="5600404" cy="8392584"/>
          </a:xfrm>
          <a:prstGeom prst="rect">
            <a:avLst/>
          </a:prstGeom>
          <a:noFill/>
          <a:ln>
            <a:noFill/>
          </a:ln>
        </p:spPr>
        <p:txBody>
          <a:bodyPr lIns="91425" tIns="91425" rIns="91425" bIns="91425" anchor="t" anchorCtr="0"/>
          <a:lstStyle>
            <a:lvl1pPr marL="228600" marR="0" lvl="0" indent="-101600" algn="l" rtl="0">
              <a:lnSpc>
                <a:spcPct val="110000"/>
              </a:lnSpc>
              <a:spcBef>
                <a:spcPts val="700"/>
              </a:spcBef>
              <a:buClr>
                <a:schemeClr val="dk2"/>
              </a:buClr>
              <a:buSzPct val="100000"/>
              <a:buFont typeface="Arial"/>
              <a:buChar char="•"/>
              <a:defRPr sz="2000" b="0" i="0" u="none" strike="noStrike" cap="none">
                <a:solidFill>
                  <a:srgbClr val="595959"/>
                </a:solidFill>
                <a:latin typeface="Cabin"/>
                <a:ea typeface="Cabin"/>
                <a:cs typeface="Cabin"/>
                <a:sym typeface="Cabin"/>
              </a:defRPr>
            </a:lvl1pPr>
            <a:lvl2pPr marL="685800" marR="0" lvl="1" indent="-114300" algn="l" rtl="0">
              <a:lnSpc>
                <a:spcPct val="110000"/>
              </a:lnSpc>
              <a:spcBef>
                <a:spcPts val="700"/>
              </a:spcBef>
              <a:buClr>
                <a:schemeClr val="dk2"/>
              </a:buClr>
              <a:buSzPct val="100000"/>
              <a:buFont typeface="Cabin"/>
              <a:buChar char="–"/>
              <a:defRPr sz="1800" b="0" i="0" u="none" strike="noStrike" cap="none">
                <a:solidFill>
                  <a:srgbClr val="595959"/>
                </a:solidFill>
                <a:latin typeface="Cabin"/>
                <a:ea typeface="Cabin"/>
                <a:cs typeface="Cabin"/>
                <a:sym typeface="Cabin"/>
              </a:defRPr>
            </a:lvl2pPr>
            <a:lvl3pPr marL="1143000" marR="0" lvl="2" indent="-127000" algn="l" rtl="0">
              <a:lnSpc>
                <a:spcPct val="110000"/>
              </a:lnSpc>
              <a:spcBef>
                <a:spcPts val="700"/>
              </a:spcBef>
              <a:buClr>
                <a:schemeClr val="dk2"/>
              </a:buClr>
              <a:buSzPct val="100000"/>
              <a:buFont typeface="Arial"/>
              <a:buChar char="•"/>
              <a:defRPr sz="1600" b="0" i="0" u="none" strike="noStrike" cap="none">
                <a:solidFill>
                  <a:srgbClr val="595959"/>
                </a:solidFill>
                <a:latin typeface="Cabin"/>
                <a:ea typeface="Cabin"/>
                <a:cs typeface="Cabin"/>
                <a:sym typeface="Cabin"/>
              </a:defRPr>
            </a:lvl3pPr>
            <a:lvl4pPr marL="1600200" marR="0" lvl="3"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4pPr>
            <a:lvl5pPr marL="2057400" marR="0" lvl="4"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5pPr>
            <a:lvl6pPr marL="2514600" marR="0" lvl="5"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6pPr>
            <a:lvl7pPr marL="2971800" marR="0" lvl="6"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7pPr>
            <a:lvl8pPr marL="3429000" marR="0" lvl="7"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8pPr>
            <a:lvl9pPr marL="3886200" marR="0" lvl="8"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92" name="Shape 92"/>
          <p:cNvSpPr txBox="1">
            <a:spLocks noGrp="1"/>
          </p:cNvSpPr>
          <p:nvPr>
            <p:ph type="dt" idx="10"/>
          </p:nvPr>
        </p:nvSpPr>
        <p:spPr>
          <a:xfrm>
            <a:off x="1251678" y="6375678"/>
            <a:ext cx="2329722"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93" name="Shape 93"/>
          <p:cNvSpPr txBox="1">
            <a:spLocks noGrp="1"/>
          </p:cNvSpPr>
          <p:nvPr>
            <p:ph type="ftr" idx="11"/>
          </p:nvPr>
        </p:nvSpPr>
        <p:spPr>
          <a:xfrm>
            <a:off x="4038600" y="6375678"/>
            <a:ext cx="4114800"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94" name="Shape 94"/>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rgbClr val="595959"/>
              </a:solidFill>
              <a:latin typeface="Cabin"/>
              <a:ea typeface="Cabin"/>
              <a:cs typeface="Cabin"/>
              <a:sym typeface="Cabi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251678" y="382385"/>
            <a:ext cx="10178322" cy="1492132"/>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2"/>
              </a:buClr>
              <a:buFont typeface="Impact"/>
              <a:buNone/>
              <a:defRPr sz="5100" b="0" i="0" u="none" strike="noStrike" cap="none">
                <a:solidFill>
                  <a:schemeClr val="dk2"/>
                </a:solidFill>
                <a:latin typeface="Impact"/>
                <a:ea typeface="Impact"/>
                <a:cs typeface="Impact"/>
                <a:sym typeface="Impac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1251678" y="2286000"/>
            <a:ext cx="10178322" cy="3593591"/>
          </a:xfrm>
          <a:prstGeom prst="rect">
            <a:avLst/>
          </a:prstGeom>
          <a:noFill/>
          <a:ln>
            <a:noFill/>
          </a:ln>
        </p:spPr>
        <p:txBody>
          <a:bodyPr lIns="91425" tIns="91425" rIns="91425" bIns="91425" anchor="t" anchorCtr="0"/>
          <a:lstStyle>
            <a:lvl1pPr marL="228600" marR="0" lvl="0" indent="-101600" algn="l" rtl="0">
              <a:lnSpc>
                <a:spcPct val="110000"/>
              </a:lnSpc>
              <a:spcBef>
                <a:spcPts val="700"/>
              </a:spcBef>
              <a:buClr>
                <a:schemeClr val="dk2"/>
              </a:buClr>
              <a:buSzPct val="100000"/>
              <a:buFont typeface="Arial"/>
              <a:buChar char="•"/>
              <a:defRPr sz="2000" b="0" i="0" u="none" strike="noStrike" cap="none">
                <a:solidFill>
                  <a:srgbClr val="595959"/>
                </a:solidFill>
                <a:latin typeface="Cabin"/>
                <a:ea typeface="Cabin"/>
                <a:cs typeface="Cabin"/>
                <a:sym typeface="Cabin"/>
              </a:defRPr>
            </a:lvl1pPr>
            <a:lvl2pPr marL="685800" marR="0" lvl="1" indent="-114300" algn="l" rtl="0">
              <a:lnSpc>
                <a:spcPct val="110000"/>
              </a:lnSpc>
              <a:spcBef>
                <a:spcPts val="700"/>
              </a:spcBef>
              <a:buClr>
                <a:schemeClr val="dk2"/>
              </a:buClr>
              <a:buSzPct val="100000"/>
              <a:buFont typeface="Cabin"/>
              <a:buChar char="–"/>
              <a:defRPr sz="1800" b="0" i="0" u="none" strike="noStrike" cap="none">
                <a:solidFill>
                  <a:srgbClr val="595959"/>
                </a:solidFill>
                <a:latin typeface="Cabin"/>
                <a:ea typeface="Cabin"/>
                <a:cs typeface="Cabin"/>
                <a:sym typeface="Cabin"/>
              </a:defRPr>
            </a:lvl2pPr>
            <a:lvl3pPr marL="1143000" marR="0" lvl="2" indent="-127000" algn="l" rtl="0">
              <a:lnSpc>
                <a:spcPct val="110000"/>
              </a:lnSpc>
              <a:spcBef>
                <a:spcPts val="700"/>
              </a:spcBef>
              <a:buClr>
                <a:schemeClr val="dk2"/>
              </a:buClr>
              <a:buSzPct val="100000"/>
              <a:buFont typeface="Arial"/>
              <a:buChar char="•"/>
              <a:defRPr sz="1600" b="0" i="0" u="none" strike="noStrike" cap="none">
                <a:solidFill>
                  <a:srgbClr val="595959"/>
                </a:solidFill>
                <a:latin typeface="Cabin"/>
                <a:ea typeface="Cabin"/>
                <a:cs typeface="Cabin"/>
                <a:sym typeface="Cabin"/>
              </a:defRPr>
            </a:lvl3pPr>
            <a:lvl4pPr marL="1600200" marR="0" lvl="3"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4pPr>
            <a:lvl5pPr marL="2057400" marR="0" lvl="4"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5pPr>
            <a:lvl6pPr marL="2514600" marR="0" lvl="5"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6pPr>
            <a:lvl7pPr marL="2971800" marR="0" lvl="6"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7pPr>
            <a:lvl8pPr marL="3429000" marR="0" lvl="7"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8pPr>
            <a:lvl9pPr marL="3886200" marR="0" lvl="8"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28" name="Shape 28"/>
          <p:cNvSpPr txBox="1">
            <a:spLocks noGrp="1"/>
          </p:cNvSpPr>
          <p:nvPr>
            <p:ph type="dt" idx="10"/>
          </p:nvPr>
        </p:nvSpPr>
        <p:spPr>
          <a:xfrm>
            <a:off x="1251678" y="6375678"/>
            <a:ext cx="2329722"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9" name="Shape 29"/>
          <p:cNvSpPr txBox="1">
            <a:spLocks noGrp="1"/>
          </p:cNvSpPr>
          <p:nvPr>
            <p:ph type="ftr" idx="11"/>
          </p:nvPr>
        </p:nvSpPr>
        <p:spPr>
          <a:xfrm>
            <a:off x="4038600" y="6375678"/>
            <a:ext cx="4114800"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30" name="Shape 30"/>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rgbClr val="595959"/>
              </a:solidFill>
              <a:latin typeface="Cabin"/>
              <a:ea typeface="Cabin"/>
              <a:cs typeface="Cabin"/>
              <a:sym typeface="Cab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242928" y="1073887"/>
            <a:ext cx="8187071" cy="406462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2"/>
              </a:buClr>
              <a:buFont typeface="Impact"/>
              <a:buNone/>
              <a:defRPr sz="8400" b="0" i="0" u="none" strike="noStrike" cap="none">
                <a:solidFill>
                  <a:schemeClr val="lt2"/>
                </a:solidFill>
                <a:latin typeface="Impact"/>
                <a:ea typeface="Impact"/>
                <a:cs typeface="Impact"/>
                <a:sym typeface="Impac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3242930" y="5159780"/>
            <a:ext cx="7017487" cy="951135"/>
          </a:xfrm>
          <a:prstGeom prst="rect">
            <a:avLst/>
          </a:prstGeom>
          <a:noFill/>
          <a:ln>
            <a:noFill/>
          </a:ln>
        </p:spPr>
        <p:txBody>
          <a:bodyPr lIns="91425" tIns="91425" rIns="91425" bIns="91425" anchor="t" anchorCtr="0"/>
          <a:lstStyle>
            <a:lvl1pPr marL="0" marR="0" lvl="0" indent="0" algn="l" rtl="0">
              <a:lnSpc>
                <a:spcPct val="100000"/>
              </a:lnSpc>
              <a:spcBef>
                <a:spcPts val="700"/>
              </a:spcBef>
              <a:buClr>
                <a:schemeClr val="lt2"/>
              </a:buClr>
              <a:buFont typeface="Arial"/>
              <a:buNone/>
              <a:defRPr sz="2000" b="1" i="0" u="none" strike="noStrike" cap="none">
                <a:solidFill>
                  <a:schemeClr val="accent1"/>
                </a:solidFill>
                <a:latin typeface="Cabin"/>
                <a:ea typeface="Cabin"/>
                <a:cs typeface="Cabin"/>
                <a:sym typeface="Cabin"/>
              </a:defRPr>
            </a:lvl1pPr>
            <a:lvl2pPr marL="457200" marR="0" lvl="1" indent="0" algn="l" rtl="0">
              <a:lnSpc>
                <a:spcPct val="110000"/>
              </a:lnSpc>
              <a:spcBef>
                <a:spcPts val="700"/>
              </a:spcBef>
              <a:buClr>
                <a:schemeClr val="lt2"/>
              </a:buClr>
              <a:buFont typeface="Cabin"/>
              <a:buNone/>
              <a:defRPr sz="2000" b="0" i="0" u="none" strike="noStrike" cap="none">
                <a:solidFill>
                  <a:schemeClr val="lt1"/>
                </a:solidFill>
                <a:latin typeface="Cabin"/>
                <a:ea typeface="Cabin"/>
                <a:cs typeface="Cabin"/>
                <a:sym typeface="Cabin"/>
              </a:defRPr>
            </a:lvl2pPr>
            <a:lvl3pPr marL="914400" marR="0" lvl="2" indent="0" algn="l" rtl="0">
              <a:lnSpc>
                <a:spcPct val="110000"/>
              </a:lnSpc>
              <a:spcBef>
                <a:spcPts val="700"/>
              </a:spcBef>
              <a:buClr>
                <a:schemeClr val="lt2"/>
              </a:buClr>
              <a:buFont typeface="Arial"/>
              <a:buNone/>
              <a:defRPr sz="1800" b="0" i="0" u="none" strike="noStrike" cap="none">
                <a:solidFill>
                  <a:schemeClr val="lt1"/>
                </a:solidFill>
                <a:latin typeface="Cabin"/>
                <a:ea typeface="Cabin"/>
                <a:cs typeface="Cabin"/>
                <a:sym typeface="Cabin"/>
              </a:defRPr>
            </a:lvl3pPr>
            <a:lvl4pPr marL="1371600" marR="0" lvl="3" indent="0" algn="l" rtl="0">
              <a:lnSpc>
                <a:spcPct val="110000"/>
              </a:lnSpc>
              <a:spcBef>
                <a:spcPts val="700"/>
              </a:spcBef>
              <a:buClr>
                <a:schemeClr val="lt2"/>
              </a:buClr>
              <a:buFont typeface="Cabin"/>
              <a:buNone/>
              <a:defRPr sz="1600" b="0" i="0" u="none" strike="noStrike" cap="none">
                <a:solidFill>
                  <a:schemeClr val="lt1"/>
                </a:solidFill>
                <a:latin typeface="Cabin"/>
                <a:ea typeface="Cabin"/>
                <a:cs typeface="Cabin"/>
                <a:sym typeface="Cabin"/>
              </a:defRPr>
            </a:lvl4pPr>
            <a:lvl5pPr marL="1828800" marR="0" lvl="4" indent="0" algn="l" rtl="0">
              <a:lnSpc>
                <a:spcPct val="110000"/>
              </a:lnSpc>
              <a:spcBef>
                <a:spcPts val="700"/>
              </a:spcBef>
              <a:buClr>
                <a:schemeClr val="lt2"/>
              </a:buClr>
              <a:buFont typeface="Arial"/>
              <a:buNone/>
              <a:defRPr sz="1600" b="0" i="0" u="none" strike="noStrike" cap="none">
                <a:solidFill>
                  <a:schemeClr val="lt1"/>
                </a:solidFill>
                <a:latin typeface="Cabin"/>
                <a:ea typeface="Cabin"/>
                <a:cs typeface="Cabin"/>
                <a:sym typeface="Cabin"/>
              </a:defRPr>
            </a:lvl5pPr>
            <a:lvl6pPr marL="2286000" marR="0" lvl="5" indent="0" algn="l" rtl="0">
              <a:lnSpc>
                <a:spcPct val="110000"/>
              </a:lnSpc>
              <a:spcBef>
                <a:spcPts val="700"/>
              </a:spcBef>
              <a:buClr>
                <a:schemeClr val="lt2"/>
              </a:buClr>
              <a:buFont typeface="Cabin"/>
              <a:buNone/>
              <a:defRPr sz="1600" b="0" i="0" u="none" strike="noStrike" cap="none">
                <a:solidFill>
                  <a:schemeClr val="lt1"/>
                </a:solidFill>
                <a:latin typeface="Cabin"/>
                <a:ea typeface="Cabin"/>
                <a:cs typeface="Cabin"/>
                <a:sym typeface="Cabin"/>
              </a:defRPr>
            </a:lvl6pPr>
            <a:lvl7pPr marL="2743200" marR="0" lvl="6" indent="0" algn="l" rtl="0">
              <a:lnSpc>
                <a:spcPct val="110000"/>
              </a:lnSpc>
              <a:spcBef>
                <a:spcPts val="700"/>
              </a:spcBef>
              <a:buClr>
                <a:schemeClr val="lt2"/>
              </a:buClr>
              <a:buFont typeface="Arial"/>
              <a:buNone/>
              <a:defRPr sz="1600" b="0" i="0" u="none" strike="noStrike" cap="none">
                <a:solidFill>
                  <a:schemeClr val="lt1"/>
                </a:solidFill>
                <a:latin typeface="Cabin"/>
                <a:ea typeface="Cabin"/>
                <a:cs typeface="Cabin"/>
                <a:sym typeface="Cabin"/>
              </a:defRPr>
            </a:lvl7pPr>
            <a:lvl8pPr marL="3200400" marR="0" lvl="7" indent="0" algn="l" rtl="0">
              <a:lnSpc>
                <a:spcPct val="110000"/>
              </a:lnSpc>
              <a:spcBef>
                <a:spcPts val="700"/>
              </a:spcBef>
              <a:buClr>
                <a:schemeClr val="lt2"/>
              </a:buClr>
              <a:buFont typeface="Cabin"/>
              <a:buNone/>
              <a:defRPr sz="1600" b="0" i="0" u="none" strike="noStrike" cap="none">
                <a:solidFill>
                  <a:schemeClr val="lt1"/>
                </a:solidFill>
                <a:latin typeface="Cabin"/>
                <a:ea typeface="Cabin"/>
                <a:cs typeface="Cabin"/>
                <a:sym typeface="Cabin"/>
              </a:defRPr>
            </a:lvl8pPr>
            <a:lvl9pPr marL="3657600" marR="0" lvl="8" indent="0" algn="l" rtl="0">
              <a:lnSpc>
                <a:spcPct val="110000"/>
              </a:lnSpc>
              <a:spcBef>
                <a:spcPts val="700"/>
              </a:spcBef>
              <a:buClr>
                <a:schemeClr val="lt2"/>
              </a:buClr>
              <a:buFont typeface="Arial"/>
              <a:buNone/>
              <a:defRPr sz="1600" b="0" i="0" u="none" strike="noStrike" cap="none">
                <a:solidFill>
                  <a:schemeClr val="lt1"/>
                </a:solidFill>
                <a:latin typeface="Cabin"/>
                <a:ea typeface="Cabin"/>
                <a:cs typeface="Cabin"/>
                <a:sym typeface="Cabin"/>
              </a:defRPr>
            </a:lvl9pPr>
          </a:lstStyle>
          <a:p>
            <a:endParaRPr/>
          </a:p>
        </p:txBody>
      </p:sp>
      <p:sp>
        <p:nvSpPr>
          <p:cNvPr id="34" name="Shape 34"/>
          <p:cNvSpPr txBox="1">
            <a:spLocks noGrp="1"/>
          </p:cNvSpPr>
          <p:nvPr>
            <p:ph type="dt" idx="10"/>
          </p:nvPr>
        </p:nvSpPr>
        <p:spPr>
          <a:xfrm>
            <a:off x="3236546" y="6375678"/>
            <a:ext cx="1493946"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Cabin"/>
                <a:ea typeface="Cabin"/>
                <a:cs typeface="Cabin"/>
                <a:sym typeface="Cabin"/>
              </a:defRPr>
            </a:lvl1pPr>
            <a:lvl2pPr marL="457200" marR="0" lvl="1" indent="0" algn="l" rtl="0">
              <a:spcBef>
                <a:spcPts val="0"/>
              </a:spcBef>
              <a:buNone/>
              <a:defRPr sz="1800" b="0" i="0" u="none" strike="noStrike" cap="none">
                <a:solidFill>
                  <a:schemeClr val="lt1"/>
                </a:solidFill>
                <a:latin typeface="Cabin"/>
                <a:ea typeface="Cabin"/>
                <a:cs typeface="Cabin"/>
                <a:sym typeface="Cabin"/>
              </a:defRPr>
            </a:lvl2pPr>
            <a:lvl3pPr marL="914400" marR="0" lvl="2" indent="0" algn="l" rtl="0">
              <a:spcBef>
                <a:spcPts val="0"/>
              </a:spcBef>
              <a:buNone/>
              <a:defRPr sz="1800" b="0" i="0" u="none" strike="noStrike" cap="none">
                <a:solidFill>
                  <a:schemeClr val="lt1"/>
                </a:solidFill>
                <a:latin typeface="Cabin"/>
                <a:ea typeface="Cabin"/>
                <a:cs typeface="Cabin"/>
                <a:sym typeface="Cabin"/>
              </a:defRPr>
            </a:lvl3pPr>
            <a:lvl4pPr marL="1371600" marR="0" lvl="3" indent="0" algn="l" rtl="0">
              <a:spcBef>
                <a:spcPts val="0"/>
              </a:spcBef>
              <a:buNone/>
              <a:defRPr sz="1800" b="0" i="0" u="none" strike="noStrike" cap="none">
                <a:solidFill>
                  <a:schemeClr val="lt1"/>
                </a:solidFill>
                <a:latin typeface="Cabin"/>
                <a:ea typeface="Cabin"/>
                <a:cs typeface="Cabin"/>
                <a:sym typeface="Cabin"/>
              </a:defRPr>
            </a:lvl4pPr>
            <a:lvl5pPr marL="1828800" marR="0" lvl="4" indent="0" algn="l" rtl="0">
              <a:spcBef>
                <a:spcPts val="0"/>
              </a:spcBef>
              <a:buNone/>
              <a:defRPr sz="1800" b="0" i="0" u="none" strike="noStrike" cap="none">
                <a:solidFill>
                  <a:schemeClr val="lt1"/>
                </a:solidFill>
                <a:latin typeface="Cabin"/>
                <a:ea typeface="Cabin"/>
                <a:cs typeface="Cabin"/>
                <a:sym typeface="Cabin"/>
              </a:defRPr>
            </a:lvl5pPr>
            <a:lvl6pPr marL="2286000" marR="0" lvl="5" indent="0" algn="l" rtl="0">
              <a:spcBef>
                <a:spcPts val="0"/>
              </a:spcBef>
              <a:buNone/>
              <a:defRPr sz="1800" b="0" i="0" u="none" strike="noStrike" cap="none">
                <a:solidFill>
                  <a:schemeClr val="lt1"/>
                </a:solidFill>
                <a:latin typeface="Cabin"/>
                <a:ea typeface="Cabin"/>
                <a:cs typeface="Cabin"/>
                <a:sym typeface="Cabin"/>
              </a:defRPr>
            </a:lvl6pPr>
            <a:lvl7pPr marL="2743200" marR="0" lvl="6" indent="0" algn="l" rtl="0">
              <a:spcBef>
                <a:spcPts val="0"/>
              </a:spcBef>
              <a:buNone/>
              <a:defRPr sz="1800" b="0" i="0" u="none" strike="noStrike" cap="none">
                <a:solidFill>
                  <a:schemeClr val="lt1"/>
                </a:solidFill>
                <a:latin typeface="Cabin"/>
                <a:ea typeface="Cabin"/>
                <a:cs typeface="Cabin"/>
                <a:sym typeface="Cabin"/>
              </a:defRPr>
            </a:lvl7pPr>
            <a:lvl8pPr marL="3200400" marR="0" lvl="7" indent="0" algn="l" rtl="0">
              <a:spcBef>
                <a:spcPts val="0"/>
              </a:spcBef>
              <a:buNone/>
              <a:defRPr sz="1800" b="0" i="0" u="none" strike="noStrike" cap="none">
                <a:solidFill>
                  <a:schemeClr val="lt1"/>
                </a:solidFill>
                <a:latin typeface="Cabin"/>
                <a:ea typeface="Cabin"/>
                <a:cs typeface="Cabin"/>
                <a:sym typeface="Cabin"/>
              </a:defRPr>
            </a:lvl8pPr>
            <a:lvl9pPr marL="3657600" marR="0" lvl="8" indent="0" algn="l" rtl="0">
              <a:spcBef>
                <a:spcPts val="0"/>
              </a:spcBef>
              <a:buNone/>
              <a:defRPr sz="1800" b="0" i="0" u="none" strike="noStrike" cap="none">
                <a:solidFill>
                  <a:schemeClr val="lt1"/>
                </a:solidFill>
                <a:latin typeface="Cabin"/>
                <a:ea typeface="Cabin"/>
                <a:cs typeface="Cabin"/>
                <a:sym typeface="Cabin"/>
              </a:defRPr>
            </a:lvl9pPr>
          </a:lstStyle>
          <a:p>
            <a:endParaRPr/>
          </a:p>
        </p:txBody>
      </p:sp>
      <p:sp>
        <p:nvSpPr>
          <p:cNvPr id="35" name="Shape 35"/>
          <p:cNvSpPr txBox="1">
            <a:spLocks noGrp="1"/>
          </p:cNvSpPr>
          <p:nvPr>
            <p:ph type="ftr" idx="11"/>
          </p:nvPr>
        </p:nvSpPr>
        <p:spPr>
          <a:xfrm>
            <a:off x="5279064" y="6375678"/>
            <a:ext cx="4114800"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chemeClr val="lt2"/>
                </a:solidFill>
                <a:latin typeface="Cabin"/>
                <a:ea typeface="Cabin"/>
                <a:cs typeface="Cabin"/>
                <a:sym typeface="Cabin"/>
              </a:defRPr>
            </a:lvl1pPr>
            <a:lvl2pPr marL="457200" marR="0" lvl="1" indent="0" algn="l" rtl="0">
              <a:spcBef>
                <a:spcPts val="0"/>
              </a:spcBef>
              <a:buNone/>
              <a:defRPr sz="1800" b="0" i="0" u="none" strike="noStrike" cap="none">
                <a:solidFill>
                  <a:schemeClr val="lt1"/>
                </a:solidFill>
                <a:latin typeface="Cabin"/>
                <a:ea typeface="Cabin"/>
                <a:cs typeface="Cabin"/>
                <a:sym typeface="Cabin"/>
              </a:defRPr>
            </a:lvl2pPr>
            <a:lvl3pPr marL="914400" marR="0" lvl="2" indent="0" algn="l" rtl="0">
              <a:spcBef>
                <a:spcPts val="0"/>
              </a:spcBef>
              <a:buNone/>
              <a:defRPr sz="1800" b="0" i="0" u="none" strike="noStrike" cap="none">
                <a:solidFill>
                  <a:schemeClr val="lt1"/>
                </a:solidFill>
                <a:latin typeface="Cabin"/>
                <a:ea typeface="Cabin"/>
                <a:cs typeface="Cabin"/>
                <a:sym typeface="Cabin"/>
              </a:defRPr>
            </a:lvl3pPr>
            <a:lvl4pPr marL="1371600" marR="0" lvl="3" indent="0" algn="l" rtl="0">
              <a:spcBef>
                <a:spcPts val="0"/>
              </a:spcBef>
              <a:buNone/>
              <a:defRPr sz="1800" b="0" i="0" u="none" strike="noStrike" cap="none">
                <a:solidFill>
                  <a:schemeClr val="lt1"/>
                </a:solidFill>
                <a:latin typeface="Cabin"/>
                <a:ea typeface="Cabin"/>
                <a:cs typeface="Cabin"/>
                <a:sym typeface="Cabin"/>
              </a:defRPr>
            </a:lvl4pPr>
            <a:lvl5pPr marL="1828800" marR="0" lvl="4" indent="0" algn="l" rtl="0">
              <a:spcBef>
                <a:spcPts val="0"/>
              </a:spcBef>
              <a:buNone/>
              <a:defRPr sz="1800" b="0" i="0" u="none" strike="noStrike" cap="none">
                <a:solidFill>
                  <a:schemeClr val="lt1"/>
                </a:solidFill>
                <a:latin typeface="Cabin"/>
                <a:ea typeface="Cabin"/>
                <a:cs typeface="Cabin"/>
                <a:sym typeface="Cabin"/>
              </a:defRPr>
            </a:lvl5pPr>
            <a:lvl6pPr marL="2286000" marR="0" lvl="5" indent="0" algn="l" rtl="0">
              <a:spcBef>
                <a:spcPts val="0"/>
              </a:spcBef>
              <a:buNone/>
              <a:defRPr sz="1800" b="0" i="0" u="none" strike="noStrike" cap="none">
                <a:solidFill>
                  <a:schemeClr val="lt1"/>
                </a:solidFill>
                <a:latin typeface="Cabin"/>
                <a:ea typeface="Cabin"/>
                <a:cs typeface="Cabin"/>
                <a:sym typeface="Cabin"/>
              </a:defRPr>
            </a:lvl6pPr>
            <a:lvl7pPr marL="2743200" marR="0" lvl="6" indent="0" algn="l" rtl="0">
              <a:spcBef>
                <a:spcPts val="0"/>
              </a:spcBef>
              <a:buNone/>
              <a:defRPr sz="1800" b="0" i="0" u="none" strike="noStrike" cap="none">
                <a:solidFill>
                  <a:schemeClr val="lt1"/>
                </a:solidFill>
                <a:latin typeface="Cabin"/>
                <a:ea typeface="Cabin"/>
                <a:cs typeface="Cabin"/>
                <a:sym typeface="Cabin"/>
              </a:defRPr>
            </a:lvl7pPr>
            <a:lvl8pPr marL="3200400" marR="0" lvl="7" indent="0" algn="l" rtl="0">
              <a:spcBef>
                <a:spcPts val="0"/>
              </a:spcBef>
              <a:buNone/>
              <a:defRPr sz="1800" b="0" i="0" u="none" strike="noStrike" cap="none">
                <a:solidFill>
                  <a:schemeClr val="lt1"/>
                </a:solidFill>
                <a:latin typeface="Cabin"/>
                <a:ea typeface="Cabin"/>
                <a:cs typeface="Cabin"/>
                <a:sym typeface="Cabin"/>
              </a:defRPr>
            </a:lvl8pPr>
            <a:lvl9pPr marL="3657600" marR="0" lvl="8" indent="0" algn="l" rtl="0">
              <a:spcBef>
                <a:spcPts val="0"/>
              </a:spcBef>
              <a:buNone/>
              <a:defRPr sz="1800" b="0" i="0" u="none" strike="noStrike" cap="none">
                <a:solidFill>
                  <a:schemeClr val="lt1"/>
                </a:solidFill>
                <a:latin typeface="Cabin"/>
                <a:ea typeface="Cabin"/>
                <a:cs typeface="Cabin"/>
                <a:sym typeface="Cabin"/>
              </a:defRPr>
            </a:lvl9pPr>
          </a:lstStyle>
          <a:p>
            <a:endParaRPr/>
          </a:p>
        </p:txBody>
      </p:sp>
      <p:sp>
        <p:nvSpPr>
          <p:cNvPr id="36" name="Shape 36"/>
          <p:cNvSpPr txBox="1">
            <a:spLocks noGrp="1"/>
          </p:cNvSpPr>
          <p:nvPr>
            <p:ph type="sldNum" idx="12"/>
          </p:nvPr>
        </p:nvSpPr>
        <p:spPr>
          <a:xfrm>
            <a:off x="9942434" y="6375678"/>
            <a:ext cx="1487565"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2"/>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chemeClr val="lt2"/>
              </a:solidFill>
              <a:latin typeface="Cabin"/>
              <a:ea typeface="Cabin"/>
              <a:cs typeface="Cabin"/>
              <a:sym typeface="Cabin"/>
            </a:endParaRPr>
          </a:p>
        </p:txBody>
      </p:sp>
      <p:grpSp>
        <p:nvGrpSpPr>
          <p:cNvPr id="37" name="Shape 37"/>
          <p:cNvGrpSpPr/>
          <p:nvPr/>
        </p:nvGrpSpPr>
        <p:grpSpPr>
          <a:xfrm>
            <a:off x="0" y="0"/>
            <a:ext cx="2814638" cy="6858000"/>
            <a:chOff x="0" y="0"/>
            <a:chExt cx="2814638" cy="6858000"/>
          </a:xfrm>
        </p:grpSpPr>
        <p:sp>
          <p:nvSpPr>
            <p:cNvPr id="38" name="Shape 38"/>
            <p:cNvSpPr/>
            <p:nvPr/>
          </p:nvSpPr>
          <p:spPr>
            <a:xfrm>
              <a:off x="0" y="0"/>
              <a:ext cx="2814638" cy="6858000"/>
            </a:xfrm>
            <a:custGeom>
              <a:avLst/>
              <a:gdLst/>
              <a:ahLst/>
              <a:cxnLst/>
              <a:rect l="0" t="0" r="0" b="0"/>
              <a:pathLst>
                <a:path w="120000" h="120000" extrusionOk="0">
                  <a:moveTo>
                    <a:pt x="0" y="0"/>
                  </a:moveTo>
                  <a:lnTo>
                    <a:pt x="60304" y="0"/>
                  </a:lnTo>
                  <a:lnTo>
                    <a:pt x="61319" y="1555"/>
                  </a:lnTo>
                  <a:lnTo>
                    <a:pt x="62335" y="3083"/>
                  </a:lnTo>
                  <a:lnTo>
                    <a:pt x="63485" y="4583"/>
                  </a:lnTo>
                  <a:lnTo>
                    <a:pt x="64771" y="6027"/>
                  </a:lnTo>
                  <a:lnTo>
                    <a:pt x="66328" y="7388"/>
                  </a:lnTo>
                  <a:lnTo>
                    <a:pt x="68155" y="8666"/>
                  </a:lnTo>
                  <a:lnTo>
                    <a:pt x="70118" y="9750"/>
                  </a:lnTo>
                  <a:lnTo>
                    <a:pt x="72351" y="10750"/>
                  </a:lnTo>
                  <a:lnTo>
                    <a:pt x="74788" y="11722"/>
                  </a:lnTo>
                  <a:lnTo>
                    <a:pt x="77495" y="12666"/>
                  </a:lnTo>
                  <a:lnTo>
                    <a:pt x="80203" y="13527"/>
                  </a:lnTo>
                  <a:lnTo>
                    <a:pt x="83045" y="14444"/>
                  </a:lnTo>
                  <a:lnTo>
                    <a:pt x="85956" y="15305"/>
                  </a:lnTo>
                  <a:lnTo>
                    <a:pt x="88730" y="16222"/>
                  </a:lnTo>
                  <a:lnTo>
                    <a:pt x="91505" y="17138"/>
                  </a:lnTo>
                  <a:lnTo>
                    <a:pt x="94077" y="18083"/>
                  </a:lnTo>
                  <a:lnTo>
                    <a:pt x="96446" y="19083"/>
                  </a:lnTo>
                  <a:lnTo>
                    <a:pt x="98544" y="20138"/>
                  </a:lnTo>
                  <a:lnTo>
                    <a:pt x="100439" y="21250"/>
                  </a:lnTo>
                  <a:lnTo>
                    <a:pt x="101861" y="22444"/>
                  </a:lnTo>
                  <a:lnTo>
                    <a:pt x="102944" y="23777"/>
                  </a:lnTo>
                  <a:lnTo>
                    <a:pt x="103553" y="25194"/>
                  </a:lnTo>
                  <a:lnTo>
                    <a:pt x="103824" y="26666"/>
                  </a:lnTo>
                  <a:lnTo>
                    <a:pt x="103824" y="28138"/>
                  </a:lnTo>
                  <a:lnTo>
                    <a:pt x="103553" y="29666"/>
                  </a:lnTo>
                  <a:lnTo>
                    <a:pt x="103079" y="31250"/>
                  </a:lnTo>
                  <a:lnTo>
                    <a:pt x="102538" y="32805"/>
                  </a:lnTo>
                  <a:lnTo>
                    <a:pt x="102064" y="34361"/>
                  </a:lnTo>
                  <a:lnTo>
                    <a:pt x="101590" y="35916"/>
                  </a:lnTo>
                  <a:lnTo>
                    <a:pt x="101252" y="37500"/>
                  </a:lnTo>
                  <a:lnTo>
                    <a:pt x="101116" y="39027"/>
                  </a:lnTo>
                  <a:lnTo>
                    <a:pt x="101319" y="40500"/>
                  </a:lnTo>
                  <a:lnTo>
                    <a:pt x="101793" y="41972"/>
                  </a:lnTo>
                  <a:lnTo>
                    <a:pt x="102673" y="43333"/>
                  </a:lnTo>
                  <a:lnTo>
                    <a:pt x="103891" y="44722"/>
                  </a:lnTo>
                  <a:lnTo>
                    <a:pt x="105380" y="46083"/>
                  </a:lnTo>
                  <a:lnTo>
                    <a:pt x="107140" y="47444"/>
                  </a:lnTo>
                  <a:lnTo>
                    <a:pt x="109035" y="48805"/>
                  </a:lnTo>
                  <a:lnTo>
                    <a:pt x="110998" y="50194"/>
                  </a:lnTo>
                  <a:lnTo>
                    <a:pt x="112961" y="51527"/>
                  </a:lnTo>
                  <a:lnTo>
                    <a:pt x="114788" y="52916"/>
                  </a:lnTo>
                  <a:lnTo>
                    <a:pt x="116480" y="54277"/>
                  </a:lnTo>
                  <a:lnTo>
                    <a:pt x="117901" y="55722"/>
                  </a:lnTo>
                  <a:lnTo>
                    <a:pt x="119052" y="57138"/>
                  </a:lnTo>
                  <a:lnTo>
                    <a:pt x="119729" y="58555"/>
                  </a:lnTo>
                  <a:lnTo>
                    <a:pt x="120000" y="60000"/>
                  </a:lnTo>
                  <a:lnTo>
                    <a:pt x="119729" y="61444"/>
                  </a:lnTo>
                  <a:lnTo>
                    <a:pt x="119052" y="62861"/>
                  </a:lnTo>
                  <a:lnTo>
                    <a:pt x="117901" y="64277"/>
                  </a:lnTo>
                  <a:lnTo>
                    <a:pt x="116480" y="65722"/>
                  </a:lnTo>
                  <a:lnTo>
                    <a:pt x="114788" y="67083"/>
                  </a:lnTo>
                  <a:lnTo>
                    <a:pt x="112961" y="68472"/>
                  </a:lnTo>
                  <a:lnTo>
                    <a:pt x="110998" y="69805"/>
                  </a:lnTo>
                  <a:lnTo>
                    <a:pt x="109035" y="71194"/>
                  </a:lnTo>
                  <a:lnTo>
                    <a:pt x="107140" y="72555"/>
                  </a:lnTo>
                  <a:lnTo>
                    <a:pt x="105380" y="73916"/>
                  </a:lnTo>
                  <a:lnTo>
                    <a:pt x="103891" y="75277"/>
                  </a:lnTo>
                  <a:lnTo>
                    <a:pt x="102673" y="76666"/>
                  </a:lnTo>
                  <a:lnTo>
                    <a:pt x="101793" y="78027"/>
                  </a:lnTo>
                  <a:lnTo>
                    <a:pt x="101319" y="79500"/>
                  </a:lnTo>
                  <a:lnTo>
                    <a:pt x="101116" y="80972"/>
                  </a:lnTo>
                  <a:lnTo>
                    <a:pt x="101252" y="82500"/>
                  </a:lnTo>
                  <a:lnTo>
                    <a:pt x="101590" y="84083"/>
                  </a:lnTo>
                  <a:lnTo>
                    <a:pt x="102064" y="85638"/>
                  </a:lnTo>
                  <a:lnTo>
                    <a:pt x="102538" y="87194"/>
                  </a:lnTo>
                  <a:lnTo>
                    <a:pt x="103079" y="88750"/>
                  </a:lnTo>
                  <a:lnTo>
                    <a:pt x="103553" y="90333"/>
                  </a:lnTo>
                  <a:lnTo>
                    <a:pt x="103824" y="91861"/>
                  </a:lnTo>
                  <a:lnTo>
                    <a:pt x="103824" y="93333"/>
                  </a:lnTo>
                  <a:lnTo>
                    <a:pt x="103553" y="94805"/>
                  </a:lnTo>
                  <a:lnTo>
                    <a:pt x="102944" y="96222"/>
                  </a:lnTo>
                  <a:lnTo>
                    <a:pt x="101861" y="97555"/>
                  </a:lnTo>
                  <a:lnTo>
                    <a:pt x="100439" y="98750"/>
                  </a:lnTo>
                  <a:lnTo>
                    <a:pt x="98544" y="99861"/>
                  </a:lnTo>
                  <a:lnTo>
                    <a:pt x="96446" y="100916"/>
                  </a:lnTo>
                  <a:lnTo>
                    <a:pt x="94077" y="101916"/>
                  </a:lnTo>
                  <a:lnTo>
                    <a:pt x="91505" y="102861"/>
                  </a:lnTo>
                  <a:lnTo>
                    <a:pt x="88730" y="103777"/>
                  </a:lnTo>
                  <a:lnTo>
                    <a:pt x="85956" y="104694"/>
                  </a:lnTo>
                  <a:lnTo>
                    <a:pt x="83045" y="105555"/>
                  </a:lnTo>
                  <a:lnTo>
                    <a:pt x="80203" y="106472"/>
                  </a:lnTo>
                  <a:lnTo>
                    <a:pt x="77495" y="107333"/>
                  </a:lnTo>
                  <a:lnTo>
                    <a:pt x="74788" y="108277"/>
                  </a:lnTo>
                  <a:lnTo>
                    <a:pt x="72351" y="109250"/>
                  </a:lnTo>
                  <a:lnTo>
                    <a:pt x="70118" y="110250"/>
                  </a:lnTo>
                  <a:lnTo>
                    <a:pt x="68155" y="111333"/>
                  </a:lnTo>
                  <a:lnTo>
                    <a:pt x="66328" y="112611"/>
                  </a:lnTo>
                  <a:lnTo>
                    <a:pt x="64771" y="113972"/>
                  </a:lnTo>
                  <a:lnTo>
                    <a:pt x="63485" y="115416"/>
                  </a:lnTo>
                  <a:lnTo>
                    <a:pt x="62335" y="116916"/>
                  </a:lnTo>
                  <a:lnTo>
                    <a:pt x="61319" y="118444"/>
                  </a:lnTo>
                  <a:lnTo>
                    <a:pt x="60304" y="120000"/>
                  </a:lnTo>
                  <a:lnTo>
                    <a:pt x="0" y="120000"/>
                  </a:lnTo>
                  <a:lnTo>
                    <a:pt x="0" y="0"/>
                  </a:lnTo>
                  <a:close/>
                </a:path>
              </a:pathLst>
            </a:custGeom>
            <a:solidFill>
              <a:schemeClr val="lt2"/>
            </a:solidFill>
            <a:ln>
              <a:noFill/>
            </a:ln>
          </p:spPr>
        </p:sp>
        <p:sp>
          <p:nvSpPr>
            <p:cNvPr id="39" name="Shape 39"/>
            <p:cNvSpPr/>
            <p:nvPr/>
          </p:nvSpPr>
          <p:spPr>
            <a:xfrm>
              <a:off x="874382" y="0"/>
              <a:ext cx="1646237" cy="6858000"/>
            </a:xfrm>
            <a:custGeom>
              <a:avLst/>
              <a:gdLst/>
              <a:ahLst/>
              <a:cxnLst/>
              <a:rect l="0" t="0" r="0" b="0"/>
              <a:pathLst>
                <a:path w="120000" h="120000" extrusionOk="0">
                  <a:moveTo>
                    <a:pt x="0" y="0"/>
                  </a:moveTo>
                  <a:lnTo>
                    <a:pt x="19787" y="0"/>
                  </a:lnTo>
                  <a:lnTo>
                    <a:pt x="21755" y="1527"/>
                  </a:lnTo>
                  <a:lnTo>
                    <a:pt x="23606" y="3055"/>
                  </a:lnTo>
                  <a:lnTo>
                    <a:pt x="25458" y="4611"/>
                  </a:lnTo>
                  <a:lnTo>
                    <a:pt x="27078" y="6194"/>
                  </a:lnTo>
                  <a:lnTo>
                    <a:pt x="29045" y="7722"/>
                  </a:lnTo>
                  <a:lnTo>
                    <a:pt x="31128" y="9194"/>
                  </a:lnTo>
                  <a:lnTo>
                    <a:pt x="33789" y="10583"/>
                  </a:lnTo>
                  <a:lnTo>
                    <a:pt x="36914" y="11861"/>
                  </a:lnTo>
                  <a:lnTo>
                    <a:pt x="40385" y="12944"/>
                  </a:lnTo>
                  <a:lnTo>
                    <a:pt x="44204" y="13972"/>
                  </a:lnTo>
                  <a:lnTo>
                    <a:pt x="48601" y="14916"/>
                  </a:lnTo>
                  <a:lnTo>
                    <a:pt x="53230" y="15861"/>
                  </a:lnTo>
                  <a:lnTo>
                    <a:pt x="58090" y="16750"/>
                  </a:lnTo>
                  <a:lnTo>
                    <a:pt x="62950" y="17638"/>
                  </a:lnTo>
                  <a:lnTo>
                    <a:pt x="67926" y="18555"/>
                  </a:lnTo>
                  <a:lnTo>
                    <a:pt x="72671" y="19444"/>
                  </a:lnTo>
                  <a:lnTo>
                    <a:pt x="77184" y="20388"/>
                  </a:lnTo>
                  <a:lnTo>
                    <a:pt x="81350" y="21416"/>
                  </a:lnTo>
                  <a:lnTo>
                    <a:pt x="85168" y="22444"/>
                  </a:lnTo>
                  <a:lnTo>
                    <a:pt x="88293" y="23555"/>
                  </a:lnTo>
                  <a:lnTo>
                    <a:pt x="90954" y="24805"/>
                  </a:lnTo>
                  <a:lnTo>
                    <a:pt x="92574" y="26027"/>
                  </a:lnTo>
                  <a:lnTo>
                    <a:pt x="93616" y="27388"/>
                  </a:lnTo>
                  <a:lnTo>
                    <a:pt x="94079" y="28722"/>
                  </a:lnTo>
                  <a:lnTo>
                    <a:pt x="93963" y="30138"/>
                  </a:lnTo>
                  <a:lnTo>
                    <a:pt x="93500" y="31555"/>
                  </a:lnTo>
                  <a:lnTo>
                    <a:pt x="92921" y="33027"/>
                  </a:lnTo>
                  <a:lnTo>
                    <a:pt x="92111" y="34500"/>
                  </a:lnTo>
                  <a:lnTo>
                    <a:pt x="91186" y="35972"/>
                  </a:lnTo>
                  <a:lnTo>
                    <a:pt x="90491" y="37444"/>
                  </a:lnTo>
                  <a:lnTo>
                    <a:pt x="90028" y="38916"/>
                  </a:lnTo>
                  <a:lnTo>
                    <a:pt x="89681" y="40333"/>
                  </a:lnTo>
                  <a:lnTo>
                    <a:pt x="90028" y="41722"/>
                  </a:lnTo>
                  <a:lnTo>
                    <a:pt x="90723" y="43083"/>
                  </a:lnTo>
                  <a:lnTo>
                    <a:pt x="92227" y="44500"/>
                  </a:lnTo>
                  <a:lnTo>
                    <a:pt x="94541" y="45888"/>
                  </a:lnTo>
                  <a:lnTo>
                    <a:pt x="97319" y="47277"/>
                  </a:lnTo>
                  <a:lnTo>
                    <a:pt x="100443" y="48666"/>
                  </a:lnTo>
                  <a:lnTo>
                    <a:pt x="103683" y="50027"/>
                  </a:lnTo>
                  <a:lnTo>
                    <a:pt x="107155" y="51416"/>
                  </a:lnTo>
                  <a:lnTo>
                    <a:pt x="110279" y="52805"/>
                  </a:lnTo>
                  <a:lnTo>
                    <a:pt x="113404" y="54222"/>
                  </a:lnTo>
                  <a:lnTo>
                    <a:pt x="116065" y="55638"/>
                  </a:lnTo>
                  <a:lnTo>
                    <a:pt x="118148" y="57055"/>
                  </a:lnTo>
                  <a:lnTo>
                    <a:pt x="119305" y="58500"/>
                  </a:lnTo>
                  <a:lnTo>
                    <a:pt x="120000" y="60000"/>
                  </a:lnTo>
                  <a:lnTo>
                    <a:pt x="119305" y="61500"/>
                  </a:lnTo>
                  <a:lnTo>
                    <a:pt x="118148" y="62944"/>
                  </a:lnTo>
                  <a:lnTo>
                    <a:pt x="116065" y="64361"/>
                  </a:lnTo>
                  <a:lnTo>
                    <a:pt x="113404" y="65777"/>
                  </a:lnTo>
                  <a:lnTo>
                    <a:pt x="110279" y="67194"/>
                  </a:lnTo>
                  <a:lnTo>
                    <a:pt x="107155" y="68583"/>
                  </a:lnTo>
                  <a:lnTo>
                    <a:pt x="103683" y="69972"/>
                  </a:lnTo>
                  <a:lnTo>
                    <a:pt x="100443" y="71333"/>
                  </a:lnTo>
                  <a:lnTo>
                    <a:pt x="97319" y="72722"/>
                  </a:lnTo>
                  <a:lnTo>
                    <a:pt x="94541" y="74111"/>
                  </a:lnTo>
                  <a:lnTo>
                    <a:pt x="92227" y="75500"/>
                  </a:lnTo>
                  <a:lnTo>
                    <a:pt x="90723" y="76916"/>
                  </a:lnTo>
                  <a:lnTo>
                    <a:pt x="90028" y="78277"/>
                  </a:lnTo>
                  <a:lnTo>
                    <a:pt x="89681" y="79666"/>
                  </a:lnTo>
                  <a:lnTo>
                    <a:pt x="90028" y="81083"/>
                  </a:lnTo>
                  <a:lnTo>
                    <a:pt x="90491" y="82555"/>
                  </a:lnTo>
                  <a:lnTo>
                    <a:pt x="91186" y="84027"/>
                  </a:lnTo>
                  <a:lnTo>
                    <a:pt x="92111" y="85500"/>
                  </a:lnTo>
                  <a:lnTo>
                    <a:pt x="92921" y="86972"/>
                  </a:lnTo>
                  <a:lnTo>
                    <a:pt x="93500" y="88444"/>
                  </a:lnTo>
                  <a:lnTo>
                    <a:pt x="93963" y="89861"/>
                  </a:lnTo>
                  <a:lnTo>
                    <a:pt x="94079" y="91277"/>
                  </a:lnTo>
                  <a:lnTo>
                    <a:pt x="93616" y="92611"/>
                  </a:lnTo>
                  <a:lnTo>
                    <a:pt x="92574" y="93972"/>
                  </a:lnTo>
                  <a:lnTo>
                    <a:pt x="90954" y="95194"/>
                  </a:lnTo>
                  <a:lnTo>
                    <a:pt x="88293" y="96444"/>
                  </a:lnTo>
                  <a:lnTo>
                    <a:pt x="85168" y="97555"/>
                  </a:lnTo>
                  <a:lnTo>
                    <a:pt x="81350" y="98583"/>
                  </a:lnTo>
                  <a:lnTo>
                    <a:pt x="77184" y="99611"/>
                  </a:lnTo>
                  <a:lnTo>
                    <a:pt x="72671" y="100555"/>
                  </a:lnTo>
                  <a:lnTo>
                    <a:pt x="67926" y="101444"/>
                  </a:lnTo>
                  <a:lnTo>
                    <a:pt x="62950" y="102361"/>
                  </a:lnTo>
                  <a:lnTo>
                    <a:pt x="58090" y="103250"/>
                  </a:lnTo>
                  <a:lnTo>
                    <a:pt x="53230" y="104138"/>
                  </a:lnTo>
                  <a:lnTo>
                    <a:pt x="48601" y="105083"/>
                  </a:lnTo>
                  <a:lnTo>
                    <a:pt x="44204" y="106027"/>
                  </a:lnTo>
                  <a:lnTo>
                    <a:pt x="40385" y="107055"/>
                  </a:lnTo>
                  <a:lnTo>
                    <a:pt x="36914" y="108138"/>
                  </a:lnTo>
                  <a:lnTo>
                    <a:pt x="33789" y="109416"/>
                  </a:lnTo>
                  <a:lnTo>
                    <a:pt x="31128" y="110805"/>
                  </a:lnTo>
                  <a:lnTo>
                    <a:pt x="29045" y="112277"/>
                  </a:lnTo>
                  <a:lnTo>
                    <a:pt x="27078" y="113805"/>
                  </a:lnTo>
                  <a:lnTo>
                    <a:pt x="25458" y="115388"/>
                  </a:lnTo>
                  <a:lnTo>
                    <a:pt x="23606" y="116944"/>
                  </a:lnTo>
                  <a:lnTo>
                    <a:pt x="21755" y="118472"/>
                  </a:lnTo>
                  <a:lnTo>
                    <a:pt x="19787" y="120000"/>
                  </a:lnTo>
                  <a:lnTo>
                    <a:pt x="0" y="120000"/>
                  </a:lnTo>
                  <a:lnTo>
                    <a:pt x="1967" y="118833"/>
                  </a:lnTo>
                  <a:lnTo>
                    <a:pt x="3818" y="117555"/>
                  </a:lnTo>
                  <a:lnTo>
                    <a:pt x="5323" y="116194"/>
                  </a:lnTo>
                  <a:lnTo>
                    <a:pt x="6943" y="114750"/>
                  </a:lnTo>
                  <a:lnTo>
                    <a:pt x="8678" y="113194"/>
                  </a:lnTo>
                  <a:lnTo>
                    <a:pt x="10414" y="111638"/>
                  </a:lnTo>
                  <a:lnTo>
                    <a:pt x="12613" y="110111"/>
                  </a:lnTo>
                  <a:lnTo>
                    <a:pt x="14927" y="108583"/>
                  </a:lnTo>
                  <a:lnTo>
                    <a:pt x="18052" y="107083"/>
                  </a:lnTo>
                  <a:lnTo>
                    <a:pt x="21523" y="105666"/>
                  </a:lnTo>
                  <a:lnTo>
                    <a:pt x="25689" y="104333"/>
                  </a:lnTo>
                  <a:lnTo>
                    <a:pt x="30202" y="103138"/>
                  </a:lnTo>
                  <a:lnTo>
                    <a:pt x="35062" y="102000"/>
                  </a:lnTo>
                  <a:lnTo>
                    <a:pt x="40270" y="100944"/>
                  </a:lnTo>
                  <a:lnTo>
                    <a:pt x="45361" y="99972"/>
                  </a:lnTo>
                  <a:lnTo>
                    <a:pt x="50684" y="99027"/>
                  </a:lnTo>
                  <a:lnTo>
                    <a:pt x="55776" y="98083"/>
                  </a:lnTo>
                  <a:lnTo>
                    <a:pt x="60520" y="97194"/>
                  </a:lnTo>
                  <a:lnTo>
                    <a:pt x="64918" y="96277"/>
                  </a:lnTo>
                  <a:lnTo>
                    <a:pt x="68736" y="95388"/>
                  </a:lnTo>
                  <a:lnTo>
                    <a:pt x="71745" y="94444"/>
                  </a:lnTo>
                  <a:lnTo>
                    <a:pt x="73828" y="93527"/>
                  </a:lnTo>
                  <a:lnTo>
                    <a:pt x="74869" y="92666"/>
                  </a:lnTo>
                  <a:lnTo>
                    <a:pt x="75448" y="91722"/>
                  </a:lnTo>
                  <a:lnTo>
                    <a:pt x="75679" y="90694"/>
                  </a:lnTo>
                  <a:lnTo>
                    <a:pt x="75332" y="89555"/>
                  </a:lnTo>
                  <a:lnTo>
                    <a:pt x="74869" y="88361"/>
                  </a:lnTo>
                  <a:lnTo>
                    <a:pt x="74291" y="87138"/>
                  </a:lnTo>
                  <a:lnTo>
                    <a:pt x="73712" y="85861"/>
                  </a:lnTo>
                  <a:lnTo>
                    <a:pt x="72439" y="83916"/>
                  </a:lnTo>
                  <a:lnTo>
                    <a:pt x="71745" y="82000"/>
                  </a:lnTo>
                  <a:lnTo>
                    <a:pt x="71282" y="80027"/>
                  </a:lnTo>
                  <a:lnTo>
                    <a:pt x="71513" y="78027"/>
                  </a:lnTo>
                  <a:lnTo>
                    <a:pt x="72671" y="76027"/>
                  </a:lnTo>
                  <a:lnTo>
                    <a:pt x="74291" y="74472"/>
                  </a:lnTo>
                  <a:lnTo>
                    <a:pt x="76489" y="72944"/>
                  </a:lnTo>
                  <a:lnTo>
                    <a:pt x="79267" y="71500"/>
                  </a:lnTo>
                  <a:lnTo>
                    <a:pt x="82275" y="70027"/>
                  </a:lnTo>
                  <a:lnTo>
                    <a:pt x="85515" y="68666"/>
                  </a:lnTo>
                  <a:lnTo>
                    <a:pt x="88756" y="67305"/>
                  </a:lnTo>
                  <a:lnTo>
                    <a:pt x="91533" y="66138"/>
                  </a:lnTo>
                  <a:lnTo>
                    <a:pt x="94079" y="65055"/>
                  </a:lnTo>
                  <a:lnTo>
                    <a:pt x="96509" y="63972"/>
                  </a:lnTo>
                  <a:lnTo>
                    <a:pt x="98476" y="62916"/>
                  </a:lnTo>
                  <a:lnTo>
                    <a:pt x="99980" y="61888"/>
                  </a:lnTo>
                  <a:lnTo>
                    <a:pt x="101022" y="60944"/>
                  </a:lnTo>
                  <a:lnTo>
                    <a:pt x="101369" y="60000"/>
                  </a:lnTo>
                  <a:lnTo>
                    <a:pt x="101022" y="59055"/>
                  </a:lnTo>
                  <a:lnTo>
                    <a:pt x="99980" y="58111"/>
                  </a:lnTo>
                  <a:lnTo>
                    <a:pt x="98476" y="57083"/>
                  </a:lnTo>
                  <a:lnTo>
                    <a:pt x="96509" y="56027"/>
                  </a:lnTo>
                  <a:lnTo>
                    <a:pt x="94079" y="54944"/>
                  </a:lnTo>
                  <a:lnTo>
                    <a:pt x="91533" y="53861"/>
                  </a:lnTo>
                  <a:lnTo>
                    <a:pt x="88756" y="52694"/>
                  </a:lnTo>
                  <a:lnTo>
                    <a:pt x="85515" y="51333"/>
                  </a:lnTo>
                  <a:lnTo>
                    <a:pt x="82275" y="49972"/>
                  </a:lnTo>
                  <a:lnTo>
                    <a:pt x="79267" y="48500"/>
                  </a:lnTo>
                  <a:lnTo>
                    <a:pt x="76489" y="47055"/>
                  </a:lnTo>
                  <a:lnTo>
                    <a:pt x="74291" y="45527"/>
                  </a:lnTo>
                  <a:lnTo>
                    <a:pt x="72671" y="43972"/>
                  </a:lnTo>
                  <a:lnTo>
                    <a:pt x="71513" y="41972"/>
                  </a:lnTo>
                  <a:lnTo>
                    <a:pt x="71282" y="39972"/>
                  </a:lnTo>
                  <a:lnTo>
                    <a:pt x="71745" y="38000"/>
                  </a:lnTo>
                  <a:lnTo>
                    <a:pt x="72439" y="36083"/>
                  </a:lnTo>
                  <a:lnTo>
                    <a:pt x="73712" y="34138"/>
                  </a:lnTo>
                  <a:lnTo>
                    <a:pt x="74291" y="32861"/>
                  </a:lnTo>
                  <a:lnTo>
                    <a:pt x="74869" y="31638"/>
                  </a:lnTo>
                  <a:lnTo>
                    <a:pt x="75332" y="30444"/>
                  </a:lnTo>
                  <a:lnTo>
                    <a:pt x="75679" y="29305"/>
                  </a:lnTo>
                  <a:lnTo>
                    <a:pt x="75448" y="28277"/>
                  </a:lnTo>
                  <a:lnTo>
                    <a:pt x="74869" y="27333"/>
                  </a:lnTo>
                  <a:lnTo>
                    <a:pt x="73828" y="26472"/>
                  </a:lnTo>
                  <a:lnTo>
                    <a:pt x="71745" y="25555"/>
                  </a:lnTo>
                  <a:lnTo>
                    <a:pt x="68736" y="24611"/>
                  </a:lnTo>
                  <a:lnTo>
                    <a:pt x="64918" y="23722"/>
                  </a:lnTo>
                  <a:lnTo>
                    <a:pt x="60520" y="22833"/>
                  </a:lnTo>
                  <a:lnTo>
                    <a:pt x="55776" y="21916"/>
                  </a:lnTo>
                  <a:lnTo>
                    <a:pt x="50684" y="20972"/>
                  </a:lnTo>
                  <a:lnTo>
                    <a:pt x="45361" y="20027"/>
                  </a:lnTo>
                  <a:lnTo>
                    <a:pt x="40270" y="19055"/>
                  </a:lnTo>
                  <a:lnTo>
                    <a:pt x="35062" y="18000"/>
                  </a:lnTo>
                  <a:lnTo>
                    <a:pt x="30202" y="16861"/>
                  </a:lnTo>
                  <a:lnTo>
                    <a:pt x="25689" y="15666"/>
                  </a:lnTo>
                  <a:lnTo>
                    <a:pt x="21523" y="14333"/>
                  </a:lnTo>
                  <a:lnTo>
                    <a:pt x="18052" y="12916"/>
                  </a:lnTo>
                  <a:lnTo>
                    <a:pt x="14927" y="11416"/>
                  </a:lnTo>
                  <a:lnTo>
                    <a:pt x="12613" y="9888"/>
                  </a:lnTo>
                  <a:lnTo>
                    <a:pt x="10414" y="8361"/>
                  </a:lnTo>
                  <a:lnTo>
                    <a:pt x="8678" y="6805"/>
                  </a:lnTo>
                  <a:lnTo>
                    <a:pt x="6943" y="5250"/>
                  </a:lnTo>
                  <a:lnTo>
                    <a:pt x="5323" y="3805"/>
                  </a:lnTo>
                  <a:lnTo>
                    <a:pt x="3818" y="2444"/>
                  </a:lnTo>
                  <a:lnTo>
                    <a:pt x="1967" y="1166"/>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251678" y="382385"/>
            <a:ext cx="10178322" cy="1492132"/>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2"/>
              </a:buClr>
              <a:buFont typeface="Impact"/>
              <a:buNone/>
              <a:defRPr sz="5100" b="0" i="0" u="none" strike="noStrike" cap="none">
                <a:solidFill>
                  <a:schemeClr val="dk2"/>
                </a:solidFill>
                <a:latin typeface="Impact"/>
                <a:ea typeface="Impact"/>
                <a:cs typeface="Impact"/>
                <a:sym typeface="Impac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1257300" y="2286000"/>
            <a:ext cx="4800600" cy="3619500"/>
          </a:xfrm>
          <a:prstGeom prst="rect">
            <a:avLst/>
          </a:prstGeom>
          <a:noFill/>
          <a:ln>
            <a:noFill/>
          </a:ln>
        </p:spPr>
        <p:txBody>
          <a:bodyPr lIns="91425" tIns="91425" rIns="91425" bIns="91425" anchor="t" anchorCtr="0"/>
          <a:lstStyle>
            <a:lvl1pPr marL="228600" marR="0" lvl="0" indent="-101600" algn="l" rtl="0">
              <a:lnSpc>
                <a:spcPct val="110000"/>
              </a:lnSpc>
              <a:spcBef>
                <a:spcPts val="700"/>
              </a:spcBef>
              <a:buClr>
                <a:schemeClr val="dk2"/>
              </a:buClr>
              <a:buSzPct val="100000"/>
              <a:buFont typeface="Arial"/>
              <a:buChar char="•"/>
              <a:defRPr sz="2000" b="0" i="0" u="none" strike="noStrike" cap="none">
                <a:solidFill>
                  <a:srgbClr val="595959"/>
                </a:solidFill>
                <a:latin typeface="Cabin"/>
                <a:ea typeface="Cabin"/>
                <a:cs typeface="Cabin"/>
                <a:sym typeface="Cabin"/>
              </a:defRPr>
            </a:lvl1pPr>
            <a:lvl2pPr marL="685800" marR="0" lvl="1" indent="-114300" algn="l" rtl="0">
              <a:lnSpc>
                <a:spcPct val="110000"/>
              </a:lnSpc>
              <a:spcBef>
                <a:spcPts val="700"/>
              </a:spcBef>
              <a:buClr>
                <a:schemeClr val="dk2"/>
              </a:buClr>
              <a:buSzPct val="100000"/>
              <a:buFont typeface="Cabin"/>
              <a:buChar char="–"/>
              <a:defRPr sz="1800" b="0" i="0" u="none" strike="noStrike" cap="none">
                <a:solidFill>
                  <a:srgbClr val="595959"/>
                </a:solidFill>
                <a:latin typeface="Cabin"/>
                <a:ea typeface="Cabin"/>
                <a:cs typeface="Cabin"/>
                <a:sym typeface="Cabin"/>
              </a:defRPr>
            </a:lvl2pPr>
            <a:lvl3pPr marL="1143000" marR="0" lvl="2" indent="-127000" algn="l" rtl="0">
              <a:lnSpc>
                <a:spcPct val="110000"/>
              </a:lnSpc>
              <a:spcBef>
                <a:spcPts val="700"/>
              </a:spcBef>
              <a:buClr>
                <a:schemeClr val="dk2"/>
              </a:buClr>
              <a:buSzPct val="100000"/>
              <a:buFont typeface="Arial"/>
              <a:buChar char="•"/>
              <a:defRPr sz="1600" b="0" i="0" u="none" strike="noStrike" cap="none">
                <a:solidFill>
                  <a:srgbClr val="595959"/>
                </a:solidFill>
                <a:latin typeface="Cabin"/>
                <a:ea typeface="Cabin"/>
                <a:cs typeface="Cabin"/>
                <a:sym typeface="Cabin"/>
              </a:defRPr>
            </a:lvl3pPr>
            <a:lvl4pPr marL="1600200" marR="0" lvl="3"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4pPr>
            <a:lvl5pPr marL="2057400" marR="0" lvl="4"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5pPr>
            <a:lvl6pPr marL="2514600" marR="0" lvl="5"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6pPr>
            <a:lvl7pPr marL="2971800" marR="0" lvl="6"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7pPr>
            <a:lvl8pPr marL="3429000" marR="0" lvl="7"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8pPr>
            <a:lvl9pPr marL="3886200" marR="0" lvl="8"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43" name="Shape 43"/>
          <p:cNvSpPr txBox="1">
            <a:spLocks noGrp="1"/>
          </p:cNvSpPr>
          <p:nvPr>
            <p:ph type="body" idx="2"/>
          </p:nvPr>
        </p:nvSpPr>
        <p:spPr>
          <a:xfrm>
            <a:off x="6647796" y="2286000"/>
            <a:ext cx="4800600" cy="3619500"/>
          </a:xfrm>
          <a:prstGeom prst="rect">
            <a:avLst/>
          </a:prstGeom>
          <a:noFill/>
          <a:ln>
            <a:noFill/>
          </a:ln>
        </p:spPr>
        <p:txBody>
          <a:bodyPr lIns="91425" tIns="91425" rIns="91425" bIns="91425" anchor="t" anchorCtr="0"/>
          <a:lstStyle>
            <a:lvl1pPr marL="228600" marR="0" lvl="0" indent="-101600" algn="l" rtl="0">
              <a:lnSpc>
                <a:spcPct val="110000"/>
              </a:lnSpc>
              <a:spcBef>
                <a:spcPts val="700"/>
              </a:spcBef>
              <a:buClr>
                <a:schemeClr val="dk2"/>
              </a:buClr>
              <a:buSzPct val="100000"/>
              <a:buFont typeface="Arial"/>
              <a:buChar char="•"/>
              <a:defRPr sz="2000" b="0" i="0" u="none" strike="noStrike" cap="none">
                <a:solidFill>
                  <a:srgbClr val="595959"/>
                </a:solidFill>
                <a:latin typeface="Cabin"/>
                <a:ea typeface="Cabin"/>
                <a:cs typeface="Cabin"/>
                <a:sym typeface="Cabin"/>
              </a:defRPr>
            </a:lvl1pPr>
            <a:lvl2pPr marL="685800" marR="0" lvl="1" indent="-114300" algn="l" rtl="0">
              <a:lnSpc>
                <a:spcPct val="110000"/>
              </a:lnSpc>
              <a:spcBef>
                <a:spcPts val="700"/>
              </a:spcBef>
              <a:buClr>
                <a:schemeClr val="dk2"/>
              </a:buClr>
              <a:buSzPct val="100000"/>
              <a:buFont typeface="Cabin"/>
              <a:buChar char="–"/>
              <a:defRPr sz="1800" b="0" i="0" u="none" strike="noStrike" cap="none">
                <a:solidFill>
                  <a:srgbClr val="595959"/>
                </a:solidFill>
                <a:latin typeface="Cabin"/>
                <a:ea typeface="Cabin"/>
                <a:cs typeface="Cabin"/>
                <a:sym typeface="Cabin"/>
              </a:defRPr>
            </a:lvl2pPr>
            <a:lvl3pPr marL="1143000" marR="0" lvl="2" indent="-127000" algn="l" rtl="0">
              <a:lnSpc>
                <a:spcPct val="110000"/>
              </a:lnSpc>
              <a:spcBef>
                <a:spcPts val="700"/>
              </a:spcBef>
              <a:buClr>
                <a:schemeClr val="dk2"/>
              </a:buClr>
              <a:buSzPct val="100000"/>
              <a:buFont typeface="Arial"/>
              <a:buChar char="•"/>
              <a:defRPr sz="1600" b="0" i="0" u="none" strike="noStrike" cap="none">
                <a:solidFill>
                  <a:srgbClr val="595959"/>
                </a:solidFill>
                <a:latin typeface="Cabin"/>
                <a:ea typeface="Cabin"/>
                <a:cs typeface="Cabin"/>
                <a:sym typeface="Cabin"/>
              </a:defRPr>
            </a:lvl3pPr>
            <a:lvl4pPr marL="1600200" marR="0" lvl="3"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4pPr>
            <a:lvl5pPr marL="2057400" marR="0" lvl="4"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5pPr>
            <a:lvl6pPr marL="2514600" marR="0" lvl="5"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6pPr>
            <a:lvl7pPr marL="2971800" marR="0" lvl="6"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7pPr>
            <a:lvl8pPr marL="3429000" marR="0" lvl="7"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8pPr>
            <a:lvl9pPr marL="3886200" marR="0" lvl="8"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44" name="Shape 44"/>
          <p:cNvSpPr txBox="1">
            <a:spLocks noGrp="1"/>
          </p:cNvSpPr>
          <p:nvPr>
            <p:ph type="dt" idx="10"/>
          </p:nvPr>
        </p:nvSpPr>
        <p:spPr>
          <a:xfrm>
            <a:off x="1251678" y="6375678"/>
            <a:ext cx="2329722"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45" name="Shape 45"/>
          <p:cNvSpPr txBox="1">
            <a:spLocks noGrp="1"/>
          </p:cNvSpPr>
          <p:nvPr>
            <p:ph type="ftr" idx="11"/>
          </p:nvPr>
        </p:nvSpPr>
        <p:spPr>
          <a:xfrm>
            <a:off x="4038600" y="6375678"/>
            <a:ext cx="4114800"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46" name="Shape 46"/>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rgbClr val="595959"/>
              </a:solidFill>
              <a:latin typeface="Cabin"/>
              <a:ea typeface="Cabin"/>
              <a:cs typeface="Cabin"/>
              <a:sym typeface="Cab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1252728" y="381000"/>
            <a:ext cx="10172699" cy="1493517"/>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2"/>
              </a:buClr>
              <a:buFont typeface="Impact"/>
              <a:buNone/>
              <a:defRPr sz="5100" b="0" i="0" u="none" strike="noStrike" cap="none">
                <a:solidFill>
                  <a:schemeClr val="dk2"/>
                </a:solidFill>
                <a:latin typeface="Impact"/>
                <a:ea typeface="Impact"/>
                <a:cs typeface="Impact"/>
                <a:sym typeface="Impac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1251678" y="2199633"/>
            <a:ext cx="4800600" cy="632528"/>
          </a:xfrm>
          <a:prstGeom prst="rect">
            <a:avLst/>
          </a:prstGeom>
          <a:noFill/>
          <a:ln>
            <a:noFill/>
          </a:ln>
        </p:spPr>
        <p:txBody>
          <a:bodyPr lIns="91425" tIns="91425" rIns="91425" bIns="91425" anchor="b" anchorCtr="0"/>
          <a:lstStyle>
            <a:lvl1pPr marL="0" marR="0" lvl="0" indent="0" algn="l" rtl="0">
              <a:lnSpc>
                <a:spcPct val="100000"/>
              </a:lnSpc>
              <a:spcBef>
                <a:spcPts val="700"/>
              </a:spcBef>
              <a:buClr>
                <a:schemeClr val="dk2"/>
              </a:buClr>
              <a:buFont typeface="Arial"/>
              <a:buNone/>
              <a:defRPr sz="1900" b="1" i="0" u="none" strike="noStrike" cap="none">
                <a:solidFill>
                  <a:schemeClr val="dk2"/>
                </a:solidFill>
                <a:latin typeface="Cabin"/>
                <a:ea typeface="Cabin"/>
                <a:cs typeface="Cabin"/>
                <a:sym typeface="Cabin"/>
              </a:defRPr>
            </a:lvl1pPr>
            <a:lvl2pPr marL="457200" marR="0" lvl="1" indent="0" algn="l" rtl="0">
              <a:lnSpc>
                <a:spcPct val="110000"/>
              </a:lnSpc>
              <a:spcBef>
                <a:spcPts val="700"/>
              </a:spcBef>
              <a:buClr>
                <a:schemeClr val="dk2"/>
              </a:buClr>
              <a:buFont typeface="Cabin"/>
              <a:buNone/>
              <a:defRPr sz="1900" b="1" i="0" u="none" strike="noStrike" cap="none">
                <a:solidFill>
                  <a:srgbClr val="595959"/>
                </a:solidFill>
                <a:latin typeface="Cabin"/>
                <a:ea typeface="Cabin"/>
                <a:cs typeface="Cabin"/>
                <a:sym typeface="Cabin"/>
              </a:defRPr>
            </a:lvl2pPr>
            <a:lvl3pPr marL="914400" marR="0" lvl="2" indent="0" algn="l" rtl="0">
              <a:lnSpc>
                <a:spcPct val="110000"/>
              </a:lnSpc>
              <a:spcBef>
                <a:spcPts val="700"/>
              </a:spcBef>
              <a:buClr>
                <a:schemeClr val="dk2"/>
              </a:buClr>
              <a:buFont typeface="Arial"/>
              <a:buNone/>
              <a:defRPr sz="1800" b="1" i="0" u="none" strike="noStrike" cap="none">
                <a:solidFill>
                  <a:srgbClr val="595959"/>
                </a:solidFill>
                <a:latin typeface="Cabin"/>
                <a:ea typeface="Cabin"/>
                <a:cs typeface="Cabin"/>
                <a:sym typeface="Cabin"/>
              </a:defRPr>
            </a:lvl3pPr>
            <a:lvl4pPr marL="1371600" marR="0" lvl="3" indent="0" algn="l" rtl="0">
              <a:lnSpc>
                <a:spcPct val="110000"/>
              </a:lnSpc>
              <a:spcBef>
                <a:spcPts val="700"/>
              </a:spcBef>
              <a:buClr>
                <a:schemeClr val="dk2"/>
              </a:buClr>
              <a:buFont typeface="Cabin"/>
              <a:buNone/>
              <a:defRPr sz="1600" b="1" i="0" u="none" strike="noStrike" cap="none">
                <a:solidFill>
                  <a:srgbClr val="595959"/>
                </a:solidFill>
                <a:latin typeface="Cabin"/>
                <a:ea typeface="Cabin"/>
                <a:cs typeface="Cabin"/>
                <a:sym typeface="Cabin"/>
              </a:defRPr>
            </a:lvl4pPr>
            <a:lvl5pPr marL="1828800" marR="0" lvl="4" indent="0" algn="l" rtl="0">
              <a:lnSpc>
                <a:spcPct val="110000"/>
              </a:lnSpc>
              <a:spcBef>
                <a:spcPts val="700"/>
              </a:spcBef>
              <a:buClr>
                <a:schemeClr val="dk2"/>
              </a:buClr>
              <a:buFont typeface="Arial"/>
              <a:buNone/>
              <a:defRPr sz="1600" b="1" i="0" u="none" strike="noStrike" cap="none">
                <a:solidFill>
                  <a:srgbClr val="595959"/>
                </a:solidFill>
                <a:latin typeface="Cabin"/>
                <a:ea typeface="Cabin"/>
                <a:cs typeface="Cabin"/>
                <a:sym typeface="Cabin"/>
              </a:defRPr>
            </a:lvl5pPr>
            <a:lvl6pPr marL="2286000" marR="0" lvl="5" indent="0" algn="l" rtl="0">
              <a:lnSpc>
                <a:spcPct val="110000"/>
              </a:lnSpc>
              <a:spcBef>
                <a:spcPts val="700"/>
              </a:spcBef>
              <a:buClr>
                <a:schemeClr val="dk2"/>
              </a:buClr>
              <a:buFont typeface="Cabin"/>
              <a:buNone/>
              <a:defRPr sz="1600" b="1" i="0" u="none" strike="noStrike" cap="none">
                <a:solidFill>
                  <a:srgbClr val="595959"/>
                </a:solidFill>
                <a:latin typeface="Cabin"/>
                <a:ea typeface="Cabin"/>
                <a:cs typeface="Cabin"/>
                <a:sym typeface="Cabin"/>
              </a:defRPr>
            </a:lvl6pPr>
            <a:lvl7pPr marL="2743200" marR="0" lvl="6" indent="0" algn="l" rtl="0">
              <a:lnSpc>
                <a:spcPct val="110000"/>
              </a:lnSpc>
              <a:spcBef>
                <a:spcPts val="700"/>
              </a:spcBef>
              <a:buClr>
                <a:schemeClr val="dk2"/>
              </a:buClr>
              <a:buFont typeface="Arial"/>
              <a:buNone/>
              <a:defRPr sz="1600" b="1" i="0" u="none" strike="noStrike" cap="none">
                <a:solidFill>
                  <a:srgbClr val="595959"/>
                </a:solidFill>
                <a:latin typeface="Cabin"/>
                <a:ea typeface="Cabin"/>
                <a:cs typeface="Cabin"/>
                <a:sym typeface="Cabin"/>
              </a:defRPr>
            </a:lvl7pPr>
            <a:lvl8pPr marL="3200400" marR="0" lvl="7" indent="0" algn="l" rtl="0">
              <a:lnSpc>
                <a:spcPct val="110000"/>
              </a:lnSpc>
              <a:spcBef>
                <a:spcPts val="700"/>
              </a:spcBef>
              <a:buClr>
                <a:schemeClr val="dk2"/>
              </a:buClr>
              <a:buFont typeface="Cabin"/>
              <a:buNone/>
              <a:defRPr sz="1600" b="1" i="0" u="none" strike="noStrike" cap="none">
                <a:solidFill>
                  <a:srgbClr val="595959"/>
                </a:solidFill>
                <a:latin typeface="Cabin"/>
                <a:ea typeface="Cabin"/>
                <a:cs typeface="Cabin"/>
                <a:sym typeface="Cabin"/>
              </a:defRPr>
            </a:lvl8pPr>
            <a:lvl9pPr marL="3657600" marR="0" lvl="8" indent="0" algn="l" rtl="0">
              <a:lnSpc>
                <a:spcPct val="110000"/>
              </a:lnSpc>
              <a:spcBef>
                <a:spcPts val="700"/>
              </a:spcBef>
              <a:buClr>
                <a:schemeClr val="dk2"/>
              </a:buClr>
              <a:buFont typeface="Arial"/>
              <a:buNone/>
              <a:defRPr sz="1600" b="1" i="0" u="none" strike="noStrike" cap="none">
                <a:solidFill>
                  <a:srgbClr val="595959"/>
                </a:solidFill>
                <a:latin typeface="Cabin"/>
                <a:ea typeface="Cabin"/>
                <a:cs typeface="Cabin"/>
                <a:sym typeface="Cabin"/>
              </a:defRPr>
            </a:lvl9pPr>
          </a:lstStyle>
          <a:p>
            <a:endParaRPr/>
          </a:p>
        </p:txBody>
      </p:sp>
      <p:sp>
        <p:nvSpPr>
          <p:cNvPr id="50" name="Shape 50"/>
          <p:cNvSpPr txBox="1">
            <a:spLocks noGrp="1"/>
          </p:cNvSpPr>
          <p:nvPr>
            <p:ph type="body" idx="2"/>
          </p:nvPr>
        </p:nvSpPr>
        <p:spPr>
          <a:xfrm>
            <a:off x="1257300" y="2909101"/>
            <a:ext cx="4800600" cy="2996397"/>
          </a:xfrm>
          <a:prstGeom prst="rect">
            <a:avLst/>
          </a:prstGeom>
          <a:noFill/>
          <a:ln>
            <a:noFill/>
          </a:ln>
        </p:spPr>
        <p:txBody>
          <a:bodyPr lIns="91425" tIns="91425" rIns="91425" bIns="91425" anchor="t" anchorCtr="0"/>
          <a:lstStyle>
            <a:lvl1pPr marL="228600" marR="0" lvl="0" indent="-101600" algn="l" rtl="0">
              <a:lnSpc>
                <a:spcPct val="110000"/>
              </a:lnSpc>
              <a:spcBef>
                <a:spcPts val="700"/>
              </a:spcBef>
              <a:buClr>
                <a:schemeClr val="dk2"/>
              </a:buClr>
              <a:buSzPct val="100000"/>
              <a:buFont typeface="Arial"/>
              <a:buChar char="•"/>
              <a:defRPr sz="2000" b="0" i="0" u="none" strike="noStrike" cap="none">
                <a:solidFill>
                  <a:srgbClr val="595959"/>
                </a:solidFill>
                <a:latin typeface="Cabin"/>
                <a:ea typeface="Cabin"/>
                <a:cs typeface="Cabin"/>
                <a:sym typeface="Cabin"/>
              </a:defRPr>
            </a:lvl1pPr>
            <a:lvl2pPr marL="685800" marR="0" lvl="1" indent="-114300" algn="l" rtl="0">
              <a:lnSpc>
                <a:spcPct val="110000"/>
              </a:lnSpc>
              <a:spcBef>
                <a:spcPts val="700"/>
              </a:spcBef>
              <a:buClr>
                <a:schemeClr val="dk2"/>
              </a:buClr>
              <a:buSzPct val="100000"/>
              <a:buFont typeface="Cabin"/>
              <a:buChar char="–"/>
              <a:defRPr sz="1800" b="0" i="0" u="none" strike="noStrike" cap="none">
                <a:solidFill>
                  <a:srgbClr val="595959"/>
                </a:solidFill>
                <a:latin typeface="Cabin"/>
                <a:ea typeface="Cabin"/>
                <a:cs typeface="Cabin"/>
                <a:sym typeface="Cabin"/>
              </a:defRPr>
            </a:lvl2pPr>
            <a:lvl3pPr marL="1143000" marR="0" lvl="2" indent="-127000" algn="l" rtl="0">
              <a:lnSpc>
                <a:spcPct val="110000"/>
              </a:lnSpc>
              <a:spcBef>
                <a:spcPts val="700"/>
              </a:spcBef>
              <a:buClr>
                <a:schemeClr val="dk2"/>
              </a:buClr>
              <a:buSzPct val="100000"/>
              <a:buFont typeface="Arial"/>
              <a:buChar char="•"/>
              <a:defRPr sz="1600" b="0" i="0" u="none" strike="noStrike" cap="none">
                <a:solidFill>
                  <a:srgbClr val="595959"/>
                </a:solidFill>
                <a:latin typeface="Cabin"/>
                <a:ea typeface="Cabin"/>
                <a:cs typeface="Cabin"/>
                <a:sym typeface="Cabin"/>
              </a:defRPr>
            </a:lvl3pPr>
            <a:lvl4pPr marL="1600200" marR="0" lvl="3"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4pPr>
            <a:lvl5pPr marL="2057400" marR="0" lvl="4"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5pPr>
            <a:lvl6pPr marL="2514600" marR="0" lvl="5"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6pPr>
            <a:lvl7pPr marL="2971800" marR="0" lvl="6"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7pPr>
            <a:lvl8pPr marL="3429000" marR="0" lvl="7"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8pPr>
            <a:lvl9pPr marL="3886200" marR="0" lvl="8"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51" name="Shape 51"/>
          <p:cNvSpPr txBox="1">
            <a:spLocks noGrp="1"/>
          </p:cNvSpPr>
          <p:nvPr>
            <p:ph type="body" idx="3"/>
          </p:nvPr>
        </p:nvSpPr>
        <p:spPr>
          <a:xfrm>
            <a:off x="6633864" y="2199633"/>
            <a:ext cx="4800600" cy="632528"/>
          </a:xfrm>
          <a:prstGeom prst="rect">
            <a:avLst/>
          </a:prstGeom>
          <a:noFill/>
          <a:ln>
            <a:noFill/>
          </a:ln>
        </p:spPr>
        <p:txBody>
          <a:bodyPr lIns="91425" tIns="91425" rIns="91425" bIns="91425" anchor="b" anchorCtr="0"/>
          <a:lstStyle>
            <a:lvl1pPr marL="0" marR="0" lvl="0" indent="0" algn="l" rtl="0">
              <a:lnSpc>
                <a:spcPct val="100000"/>
              </a:lnSpc>
              <a:spcBef>
                <a:spcPts val="700"/>
              </a:spcBef>
              <a:buClr>
                <a:schemeClr val="dk2"/>
              </a:buClr>
              <a:buFont typeface="Arial"/>
              <a:buNone/>
              <a:defRPr sz="1900" b="1" i="0" u="none" strike="noStrike" cap="none">
                <a:solidFill>
                  <a:schemeClr val="dk2"/>
                </a:solidFill>
                <a:latin typeface="Cabin"/>
                <a:ea typeface="Cabin"/>
                <a:cs typeface="Cabin"/>
                <a:sym typeface="Cabin"/>
              </a:defRPr>
            </a:lvl1pPr>
            <a:lvl2pPr marL="457200" marR="0" lvl="1" indent="0" algn="l" rtl="0">
              <a:lnSpc>
                <a:spcPct val="110000"/>
              </a:lnSpc>
              <a:spcBef>
                <a:spcPts val="700"/>
              </a:spcBef>
              <a:buClr>
                <a:schemeClr val="dk2"/>
              </a:buClr>
              <a:buFont typeface="Cabin"/>
              <a:buNone/>
              <a:defRPr sz="1900" b="1" i="0" u="none" strike="noStrike" cap="none">
                <a:solidFill>
                  <a:srgbClr val="595959"/>
                </a:solidFill>
                <a:latin typeface="Cabin"/>
                <a:ea typeface="Cabin"/>
                <a:cs typeface="Cabin"/>
                <a:sym typeface="Cabin"/>
              </a:defRPr>
            </a:lvl2pPr>
            <a:lvl3pPr marL="914400" marR="0" lvl="2" indent="0" algn="l" rtl="0">
              <a:lnSpc>
                <a:spcPct val="110000"/>
              </a:lnSpc>
              <a:spcBef>
                <a:spcPts val="700"/>
              </a:spcBef>
              <a:buClr>
                <a:schemeClr val="dk2"/>
              </a:buClr>
              <a:buFont typeface="Arial"/>
              <a:buNone/>
              <a:defRPr sz="1800" b="1" i="0" u="none" strike="noStrike" cap="none">
                <a:solidFill>
                  <a:srgbClr val="595959"/>
                </a:solidFill>
                <a:latin typeface="Cabin"/>
                <a:ea typeface="Cabin"/>
                <a:cs typeface="Cabin"/>
                <a:sym typeface="Cabin"/>
              </a:defRPr>
            </a:lvl3pPr>
            <a:lvl4pPr marL="1371600" marR="0" lvl="3" indent="0" algn="l" rtl="0">
              <a:lnSpc>
                <a:spcPct val="110000"/>
              </a:lnSpc>
              <a:spcBef>
                <a:spcPts val="700"/>
              </a:spcBef>
              <a:buClr>
                <a:schemeClr val="dk2"/>
              </a:buClr>
              <a:buFont typeface="Cabin"/>
              <a:buNone/>
              <a:defRPr sz="1600" b="1" i="0" u="none" strike="noStrike" cap="none">
                <a:solidFill>
                  <a:srgbClr val="595959"/>
                </a:solidFill>
                <a:latin typeface="Cabin"/>
                <a:ea typeface="Cabin"/>
                <a:cs typeface="Cabin"/>
                <a:sym typeface="Cabin"/>
              </a:defRPr>
            </a:lvl4pPr>
            <a:lvl5pPr marL="1828800" marR="0" lvl="4" indent="0" algn="l" rtl="0">
              <a:lnSpc>
                <a:spcPct val="110000"/>
              </a:lnSpc>
              <a:spcBef>
                <a:spcPts val="700"/>
              </a:spcBef>
              <a:buClr>
                <a:schemeClr val="dk2"/>
              </a:buClr>
              <a:buFont typeface="Arial"/>
              <a:buNone/>
              <a:defRPr sz="1600" b="1" i="0" u="none" strike="noStrike" cap="none">
                <a:solidFill>
                  <a:srgbClr val="595959"/>
                </a:solidFill>
                <a:latin typeface="Cabin"/>
                <a:ea typeface="Cabin"/>
                <a:cs typeface="Cabin"/>
                <a:sym typeface="Cabin"/>
              </a:defRPr>
            </a:lvl5pPr>
            <a:lvl6pPr marL="2286000" marR="0" lvl="5" indent="0" algn="l" rtl="0">
              <a:lnSpc>
                <a:spcPct val="110000"/>
              </a:lnSpc>
              <a:spcBef>
                <a:spcPts val="700"/>
              </a:spcBef>
              <a:buClr>
                <a:schemeClr val="dk2"/>
              </a:buClr>
              <a:buFont typeface="Cabin"/>
              <a:buNone/>
              <a:defRPr sz="1600" b="1" i="0" u="none" strike="noStrike" cap="none">
                <a:solidFill>
                  <a:srgbClr val="595959"/>
                </a:solidFill>
                <a:latin typeface="Cabin"/>
                <a:ea typeface="Cabin"/>
                <a:cs typeface="Cabin"/>
                <a:sym typeface="Cabin"/>
              </a:defRPr>
            </a:lvl6pPr>
            <a:lvl7pPr marL="2743200" marR="0" lvl="6" indent="0" algn="l" rtl="0">
              <a:lnSpc>
                <a:spcPct val="110000"/>
              </a:lnSpc>
              <a:spcBef>
                <a:spcPts val="700"/>
              </a:spcBef>
              <a:buClr>
                <a:schemeClr val="dk2"/>
              </a:buClr>
              <a:buFont typeface="Arial"/>
              <a:buNone/>
              <a:defRPr sz="1600" b="1" i="0" u="none" strike="noStrike" cap="none">
                <a:solidFill>
                  <a:srgbClr val="595959"/>
                </a:solidFill>
                <a:latin typeface="Cabin"/>
                <a:ea typeface="Cabin"/>
                <a:cs typeface="Cabin"/>
                <a:sym typeface="Cabin"/>
              </a:defRPr>
            </a:lvl7pPr>
            <a:lvl8pPr marL="3200400" marR="0" lvl="7" indent="0" algn="l" rtl="0">
              <a:lnSpc>
                <a:spcPct val="110000"/>
              </a:lnSpc>
              <a:spcBef>
                <a:spcPts val="700"/>
              </a:spcBef>
              <a:buClr>
                <a:schemeClr val="dk2"/>
              </a:buClr>
              <a:buFont typeface="Cabin"/>
              <a:buNone/>
              <a:defRPr sz="1600" b="1" i="0" u="none" strike="noStrike" cap="none">
                <a:solidFill>
                  <a:srgbClr val="595959"/>
                </a:solidFill>
                <a:latin typeface="Cabin"/>
                <a:ea typeface="Cabin"/>
                <a:cs typeface="Cabin"/>
                <a:sym typeface="Cabin"/>
              </a:defRPr>
            </a:lvl8pPr>
            <a:lvl9pPr marL="3657600" marR="0" lvl="8" indent="0" algn="l" rtl="0">
              <a:lnSpc>
                <a:spcPct val="110000"/>
              </a:lnSpc>
              <a:spcBef>
                <a:spcPts val="700"/>
              </a:spcBef>
              <a:buClr>
                <a:schemeClr val="dk2"/>
              </a:buClr>
              <a:buFont typeface="Arial"/>
              <a:buNone/>
              <a:defRPr sz="1600" b="1" i="0" u="none" strike="noStrike" cap="none">
                <a:solidFill>
                  <a:srgbClr val="595959"/>
                </a:solidFill>
                <a:latin typeface="Cabin"/>
                <a:ea typeface="Cabin"/>
                <a:cs typeface="Cabin"/>
                <a:sym typeface="Cabin"/>
              </a:defRPr>
            </a:lvl9pPr>
          </a:lstStyle>
          <a:p>
            <a:endParaRPr/>
          </a:p>
        </p:txBody>
      </p:sp>
      <p:sp>
        <p:nvSpPr>
          <p:cNvPr id="52" name="Shape 52"/>
          <p:cNvSpPr txBox="1">
            <a:spLocks noGrp="1"/>
          </p:cNvSpPr>
          <p:nvPr>
            <p:ph type="body" idx="4"/>
          </p:nvPr>
        </p:nvSpPr>
        <p:spPr>
          <a:xfrm>
            <a:off x="6633864" y="2909101"/>
            <a:ext cx="4800600" cy="2996397"/>
          </a:xfrm>
          <a:prstGeom prst="rect">
            <a:avLst/>
          </a:prstGeom>
          <a:noFill/>
          <a:ln>
            <a:noFill/>
          </a:ln>
        </p:spPr>
        <p:txBody>
          <a:bodyPr lIns="91425" tIns="91425" rIns="91425" bIns="91425" anchor="t" anchorCtr="0"/>
          <a:lstStyle>
            <a:lvl1pPr marL="228600" marR="0" lvl="0" indent="-101600" algn="l" rtl="0">
              <a:lnSpc>
                <a:spcPct val="110000"/>
              </a:lnSpc>
              <a:spcBef>
                <a:spcPts val="700"/>
              </a:spcBef>
              <a:buClr>
                <a:schemeClr val="dk2"/>
              </a:buClr>
              <a:buSzPct val="100000"/>
              <a:buFont typeface="Arial"/>
              <a:buChar char="•"/>
              <a:defRPr sz="2000" b="0" i="0" u="none" strike="noStrike" cap="none">
                <a:solidFill>
                  <a:srgbClr val="595959"/>
                </a:solidFill>
                <a:latin typeface="Cabin"/>
                <a:ea typeface="Cabin"/>
                <a:cs typeface="Cabin"/>
                <a:sym typeface="Cabin"/>
              </a:defRPr>
            </a:lvl1pPr>
            <a:lvl2pPr marL="685800" marR="0" lvl="1" indent="-114300" algn="l" rtl="0">
              <a:lnSpc>
                <a:spcPct val="110000"/>
              </a:lnSpc>
              <a:spcBef>
                <a:spcPts val="700"/>
              </a:spcBef>
              <a:buClr>
                <a:schemeClr val="dk2"/>
              </a:buClr>
              <a:buSzPct val="100000"/>
              <a:buFont typeface="Cabin"/>
              <a:buChar char="–"/>
              <a:defRPr sz="1800" b="0" i="0" u="none" strike="noStrike" cap="none">
                <a:solidFill>
                  <a:srgbClr val="595959"/>
                </a:solidFill>
                <a:latin typeface="Cabin"/>
                <a:ea typeface="Cabin"/>
                <a:cs typeface="Cabin"/>
                <a:sym typeface="Cabin"/>
              </a:defRPr>
            </a:lvl2pPr>
            <a:lvl3pPr marL="1143000" marR="0" lvl="2" indent="-127000" algn="l" rtl="0">
              <a:lnSpc>
                <a:spcPct val="110000"/>
              </a:lnSpc>
              <a:spcBef>
                <a:spcPts val="700"/>
              </a:spcBef>
              <a:buClr>
                <a:schemeClr val="dk2"/>
              </a:buClr>
              <a:buSzPct val="100000"/>
              <a:buFont typeface="Arial"/>
              <a:buChar char="•"/>
              <a:defRPr sz="1600" b="0" i="0" u="none" strike="noStrike" cap="none">
                <a:solidFill>
                  <a:srgbClr val="595959"/>
                </a:solidFill>
                <a:latin typeface="Cabin"/>
                <a:ea typeface="Cabin"/>
                <a:cs typeface="Cabin"/>
                <a:sym typeface="Cabin"/>
              </a:defRPr>
            </a:lvl3pPr>
            <a:lvl4pPr marL="1600200" marR="0" lvl="3"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4pPr>
            <a:lvl5pPr marL="2057400" marR="0" lvl="4"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5pPr>
            <a:lvl6pPr marL="2514600" marR="0" lvl="5"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6pPr>
            <a:lvl7pPr marL="2971800" marR="0" lvl="6"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7pPr>
            <a:lvl8pPr marL="3429000" marR="0" lvl="7"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8pPr>
            <a:lvl9pPr marL="3886200" marR="0" lvl="8"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53" name="Shape 53"/>
          <p:cNvSpPr txBox="1">
            <a:spLocks noGrp="1"/>
          </p:cNvSpPr>
          <p:nvPr>
            <p:ph type="dt" idx="10"/>
          </p:nvPr>
        </p:nvSpPr>
        <p:spPr>
          <a:xfrm>
            <a:off x="1251678" y="6375678"/>
            <a:ext cx="2329722"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4" name="Shape 54"/>
          <p:cNvSpPr txBox="1">
            <a:spLocks noGrp="1"/>
          </p:cNvSpPr>
          <p:nvPr>
            <p:ph type="ftr" idx="11"/>
          </p:nvPr>
        </p:nvSpPr>
        <p:spPr>
          <a:xfrm>
            <a:off x="4038600" y="6375678"/>
            <a:ext cx="4114800"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5" name="Shape 55"/>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rgbClr val="595959"/>
              </a:solidFill>
              <a:latin typeface="Cabin"/>
              <a:ea typeface="Cabin"/>
              <a:cs typeface="Cabin"/>
              <a:sym typeface="Cabi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251678" y="382385"/>
            <a:ext cx="10178322" cy="1492132"/>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2"/>
              </a:buClr>
              <a:buFont typeface="Impact"/>
              <a:buNone/>
              <a:defRPr sz="5100" b="0" i="0" u="none" strike="noStrike" cap="none">
                <a:solidFill>
                  <a:schemeClr val="dk2"/>
                </a:solidFill>
                <a:latin typeface="Impact"/>
                <a:ea typeface="Impact"/>
                <a:cs typeface="Impact"/>
                <a:sym typeface="Impac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dt" idx="10"/>
          </p:nvPr>
        </p:nvSpPr>
        <p:spPr>
          <a:xfrm>
            <a:off x="1251678" y="6375678"/>
            <a:ext cx="2329722"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9" name="Shape 59"/>
          <p:cNvSpPr txBox="1">
            <a:spLocks noGrp="1"/>
          </p:cNvSpPr>
          <p:nvPr>
            <p:ph type="ftr" idx="11"/>
          </p:nvPr>
        </p:nvSpPr>
        <p:spPr>
          <a:xfrm>
            <a:off x="4038600" y="6375678"/>
            <a:ext cx="4114800"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0" name="Shape 60"/>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rgbClr val="595959"/>
              </a:solidFill>
              <a:latin typeface="Cabin"/>
              <a:ea typeface="Cabin"/>
              <a:cs typeface="Cabin"/>
              <a:sym typeface="Cab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
        <p:nvSpPr>
          <p:cNvPr id="62" name="Shape 62"/>
          <p:cNvSpPr txBox="1">
            <a:spLocks noGrp="1"/>
          </p:cNvSpPr>
          <p:nvPr>
            <p:ph type="dt" idx="10"/>
          </p:nvPr>
        </p:nvSpPr>
        <p:spPr>
          <a:xfrm>
            <a:off x="1251678" y="6375678"/>
            <a:ext cx="2329722"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3" name="Shape 63"/>
          <p:cNvSpPr txBox="1">
            <a:spLocks noGrp="1"/>
          </p:cNvSpPr>
          <p:nvPr>
            <p:ph type="ftr" idx="11"/>
          </p:nvPr>
        </p:nvSpPr>
        <p:spPr>
          <a:xfrm>
            <a:off x="4038600" y="6375678"/>
            <a:ext cx="4114800"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4" name="Shape 64"/>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rgbClr val="595959"/>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5"/>
        <p:cNvGrpSpPr/>
        <p:nvPr/>
      </p:nvGrpSpPr>
      <p:grpSpPr>
        <a:xfrm>
          <a:off x="0" y="0"/>
          <a:ext cx="0" cy="0"/>
          <a:chOff x="0" y="0"/>
          <a:chExt cx="0" cy="0"/>
        </a:xfrm>
      </p:grpSpPr>
      <p:sp>
        <p:nvSpPr>
          <p:cNvPr id="66" name="Shape 66"/>
          <p:cNvSpPr/>
          <p:nvPr/>
        </p:nvSpPr>
        <p:spPr>
          <a:xfrm>
            <a:off x="7389811" y="0"/>
            <a:ext cx="4802188" cy="6858000"/>
          </a:xfrm>
          <a:custGeom>
            <a:avLst/>
            <a:gdLst/>
            <a:ahLst/>
            <a:cxnLst/>
            <a:rect l="0" t="0" r="0" b="0"/>
            <a:pathLst>
              <a:path w="120000" h="120000" extrusionOk="0">
                <a:moveTo>
                  <a:pt x="0" y="0"/>
                </a:moveTo>
                <a:lnTo>
                  <a:pt x="120000" y="0"/>
                </a:lnTo>
                <a:lnTo>
                  <a:pt x="120000" y="120000"/>
                </a:lnTo>
                <a:lnTo>
                  <a:pt x="0" y="120000"/>
                </a:lnTo>
                <a:lnTo>
                  <a:pt x="119" y="118833"/>
                </a:lnTo>
                <a:lnTo>
                  <a:pt x="317" y="117861"/>
                </a:lnTo>
                <a:lnTo>
                  <a:pt x="555" y="116944"/>
                </a:lnTo>
                <a:lnTo>
                  <a:pt x="952" y="116194"/>
                </a:lnTo>
                <a:lnTo>
                  <a:pt x="1348" y="115444"/>
                </a:lnTo>
                <a:lnTo>
                  <a:pt x="1824" y="114805"/>
                </a:lnTo>
                <a:lnTo>
                  <a:pt x="2300" y="114138"/>
                </a:lnTo>
                <a:lnTo>
                  <a:pt x="2737" y="113527"/>
                </a:lnTo>
                <a:lnTo>
                  <a:pt x="3173" y="112833"/>
                </a:lnTo>
                <a:lnTo>
                  <a:pt x="3570" y="112111"/>
                </a:lnTo>
                <a:lnTo>
                  <a:pt x="3927" y="111305"/>
                </a:lnTo>
                <a:lnTo>
                  <a:pt x="4204" y="110444"/>
                </a:lnTo>
                <a:lnTo>
                  <a:pt x="4403" y="109388"/>
                </a:lnTo>
                <a:lnTo>
                  <a:pt x="4482" y="108194"/>
                </a:lnTo>
                <a:lnTo>
                  <a:pt x="4403" y="106972"/>
                </a:lnTo>
                <a:lnTo>
                  <a:pt x="4204" y="105972"/>
                </a:lnTo>
                <a:lnTo>
                  <a:pt x="3927" y="105055"/>
                </a:lnTo>
                <a:lnTo>
                  <a:pt x="3570" y="104222"/>
                </a:lnTo>
                <a:lnTo>
                  <a:pt x="3173" y="103500"/>
                </a:lnTo>
                <a:lnTo>
                  <a:pt x="2697" y="102833"/>
                </a:lnTo>
                <a:lnTo>
                  <a:pt x="2221" y="102194"/>
                </a:lnTo>
                <a:lnTo>
                  <a:pt x="1745" y="101527"/>
                </a:lnTo>
                <a:lnTo>
                  <a:pt x="1309" y="100833"/>
                </a:lnTo>
                <a:lnTo>
                  <a:pt x="872" y="100111"/>
                </a:lnTo>
                <a:lnTo>
                  <a:pt x="515" y="99305"/>
                </a:lnTo>
                <a:lnTo>
                  <a:pt x="277" y="98388"/>
                </a:lnTo>
                <a:lnTo>
                  <a:pt x="39" y="97333"/>
                </a:lnTo>
                <a:lnTo>
                  <a:pt x="0" y="96138"/>
                </a:lnTo>
                <a:lnTo>
                  <a:pt x="39" y="94944"/>
                </a:lnTo>
                <a:lnTo>
                  <a:pt x="277" y="93888"/>
                </a:lnTo>
                <a:lnTo>
                  <a:pt x="515" y="92972"/>
                </a:lnTo>
                <a:lnTo>
                  <a:pt x="872" y="92194"/>
                </a:lnTo>
                <a:lnTo>
                  <a:pt x="1309" y="91444"/>
                </a:lnTo>
                <a:lnTo>
                  <a:pt x="1745" y="90750"/>
                </a:lnTo>
                <a:lnTo>
                  <a:pt x="2221" y="90111"/>
                </a:lnTo>
                <a:lnTo>
                  <a:pt x="2697" y="89500"/>
                </a:lnTo>
                <a:lnTo>
                  <a:pt x="3173" y="88805"/>
                </a:lnTo>
                <a:lnTo>
                  <a:pt x="3570" y="88083"/>
                </a:lnTo>
                <a:lnTo>
                  <a:pt x="3927" y="87277"/>
                </a:lnTo>
                <a:lnTo>
                  <a:pt x="4204" y="86361"/>
                </a:lnTo>
                <a:lnTo>
                  <a:pt x="4403" y="85305"/>
                </a:lnTo>
                <a:lnTo>
                  <a:pt x="4482" y="84111"/>
                </a:lnTo>
                <a:lnTo>
                  <a:pt x="4403" y="82916"/>
                </a:lnTo>
                <a:lnTo>
                  <a:pt x="4204" y="81861"/>
                </a:lnTo>
                <a:lnTo>
                  <a:pt x="3927" y="80944"/>
                </a:lnTo>
                <a:lnTo>
                  <a:pt x="3570" y="80138"/>
                </a:lnTo>
                <a:lnTo>
                  <a:pt x="3173" y="79388"/>
                </a:lnTo>
                <a:lnTo>
                  <a:pt x="2697" y="78722"/>
                </a:lnTo>
                <a:lnTo>
                  <a:pt x="1745" y="77416"/>
                </a:lnTo>
                <a:lnTo>
                  <a:pt x="1309" y="76750"/>
                </a:lnTo>
                <a:lnTo>
                  <a:pt x="872" y="76000"/>
                </a:lnTo>
                <a:lnTo>
                  <a:pt x="515" y="75194"/>
                </a:lnTo>
                <a:lnTo>
                  <a:pt x="277" y="74277"/>
                </a:lnTo>
                <a:lnTo>
                  <a:pt x="39" y="73250"/>
                </a:lnTo>
                <a:lnTo>
                  <a:pt x="0" y="72027"/>
                </a:lnTo>
                <a:lnTo>
                  <a:pt x="39" y="70833"/>
                </a:lnTo>
                <a:lnTo>
                  <a:pt x="277" y="69777"/>
                </a:lnTo>
                <a:lnTo>
                  <a:pt x="515" y="68861"/>
                </a:lnTo>
                <a:lnTo>
                  <a:pt x="872" y="68083"/>
                </a:lnTo>
                <a:lnTo>
                  <a:pt x="1309" y="67333"/>
                </a:lnTo>
                <a:lnTo>
                  <a:pt x="1745" y="66694"/>
                </a:lnTo>
                <a:lnTo>
                  <a:pt x="2697" y="65388"/>
                </a:lnTo>
                <a:lnTo>
                  <a:pt x="3173" y="64694"/>
                </a:lnTo>
                <a:lnTo>
                  <a:pt x="3570" y="63972"/>
                </a:lnTo>
                <a:lnTo>
                  <a:pt x="3927" y="63166"/>
                </a:lnTo>
                <a:lnTo>
                  <a:pt x="4204" y="62250"/>
                </a:lnTo>
                <a:lnTo>
                  <a:pt x="4403" y="61194"/>
                </a:lnTo>
                <a:lnTo>
                  <a:pt x="4482" y="59972"/>
                </a:lnTo>
                <a:lnTo>
                  <a:pt x="4403" y="58805"/>
                </a:lnTo>
                <a:lnTo>
                  <a:pt x="4204" y="57750"/>
                </a:lnTo>
                <a:lnTo>
                  <a:pt x="3927" y="56833"/>
                </a:lnTo>
                <a:lnTo>
                  <a:pt x="3570" y="56027"/>
                </a:lnTo>
                <a:lnTo>
                  <a:pt x="3173" y="55305"/>
                </a:lnTo>
                <a:lnTo>
                  <a:pt x="2697" y="54611"/>
                </a:lnTo>
                <a:lnTo>
                  <a:pt x="2221" y="53972"/>
                </a:lnTo>
                <a:lnTo>
                  <a:pt x="1745" y="53305"/>
                </a:lnTo>
                <a:lnTo>
                  <a:pt x="1309" y="52666"/>
                </a:lnTo>
                <a:lnTo>
                  <a:pt x="872" y="51916"/>
                </a:lnTo>
                <a:lnTo>
                  <a:pt x="515" y="51138"/>
                </a:lnTo>
                <a:lnTo>
                  <a:pt x="277" y="50194"/>
                </a:lnTo>
                <a:lnTo>
                  <a:pt x="39" y="49166"/>
                </a:lnTo>
                <a:lnTo>
                  <a:pt x="0" y="47972"/>
                </a:lnTo>
                <a:lnTo>
                  <a:pt x="39" y="46750"/>
                </a:lnTo>
                <a:lnTo>
                  <a:pt x="277" y="45722"/>
                </a:lnTo>
                <a:lnTo>
                  <a:pt x="515" y="44805"/>
                </a:lnTo>
                <a:lnTo>
                  <a:pt x="872" y="43972"/>
                </a:lnTo>
                <a:lnTo>
                  <a:pt x="1309" y="43250"/>
                </a:lnTo>
                <a:lnTo>
                  <a:pt x="1745" y="42583"/>
                </a:lnTo>
                <a:lnTo>
                  <a:pt x="2221" y="41916"/>
                </a:lnTo>
                <a:lnTo>
                  <a:pt x="2697" y="41277"/>
                </a:lnTo>
                <a:lnTo>
                  <a:pt x="3173" y="40583"/>
                </a:lnTo>
                <a:lnTo>
                  <a:pt x="3570" y="39861"/>
                </a:lnTo>
                <a:lnTo>
                  <a:pt x="3927" y="39055"/>
                </a:lnTo>
                <a:lnTo>
                  <a:pt x="4204" y="38138"/>
                </a:lnTo>
                <a:lnTo>
                  <a:pt x="4403" y="37083"/>
                </a:lnTo>
                <a:lnTo>
                  <a:pt x="4482" y="35888"/>
                </a:lnTo>
                <a:lnTo>
                  <a:pt x="4403" y="34694"/>
                </a:lnTo>
                <a:lnTo>
                  <a:pt x="4204" y="33638"/>
                </a:lnTo>
                <a:lnTo>
                  <a:pt x="3927" y="32722"/>
                </a:lnTo>
                <a:lnTo>
                  <a:pt x="3570" y="31916"/>
                </a:lnTo>
                <a:lnTo>
                  <a:pt x="3173" y="31194"/>
                </a:lnTo>
                <a:lnTo>
                  <a:pt x="2697" y="30500"/>
                </a:lnTo>
                <a:lnTo>
                  <a:pt x="2221" y="29888"/>
                </a:lnTo>
                <a:lnTo>
                  <a:pt x="1745" y="29250"/>
                </a:lnTo>
                <a:lnTo>
                  <a:pt x="1309" y="28555"/>
                </a:lnTo>
                <a:lnTo>
                  <a:pt x="872" y="27805"/>
                </a:lnTo>
                <a:lnTo>
                  <a:pt x="515" y="27027"/>
                </a:lnTo>
                <a:lnTo>
                  <a:pt x="277" y="26111"/>
                </a:lnTo>
                <a:lnTo>
                  <a:pt x="39" y="25055"/>
                </a:lnTo>
                <a:lnTo>
                  <a:pt x="0" y="23861"/>
                </a:lnTo>
                <a:lnTo>
                  <a:pt x="39" y="22666"/>
                </a:lnTo>
                <a:lnTo>
                  <a:pt x="277" y="21611"/>
                </a:lnTo>
                <a:lnTo>
                  <a:pt x="515" y="20694"/>
                </a:lnTo>
                <a:lnTo>
                  <a:pt x="872" y="19888"/>
                </a:lnTo>
                <a:lnTo>
                  <a:pt x="1309" y="19166"/>
                </a:lnTo>
                <a:lnTo>
                  <a:pt x="1745" y="18472"/>
                </a:lnTo>
                <a:lnTo>
                  <a:pt x="2221" y="17805"/>
                </a:lnTo>
                <a:lnTo>
                  <a:pt x="2697" y="17166"/>
                </a:lnTo>
                <a:lnTo>
                  <a:pt x="3173" y="16500"/>
                </a:lnTo>
                <a:lnTo>
                  <a:pt x="3570" y="15777"/>
                </a:lnTo>
                <a:lnTo>
                  <a:pt x="3927" y="14944"/>
                </a:lnTo>
                <a:lnTo>
                  <a:pt x="4204" y="14027"/>
                </a:lnTo>
                <a:lnTo>
                  <a:pt x="4403" y="13027"/>
                </a:lnTo>
                <a:lnTo>
                  <a:pt x="4482" y="11777"/>
                </a:lnTo>
                <a:lnTo>
                  <a:pt x="4403" y="10611"/>
                </a:lnTo>
                <a:lnTo>
                  <a:pt x="4204" y="9555"/>
                </a:lnTo>
                <a:lnTo>
                  <a:pt x="3927" y="8694"/>
                </a:lnTo>
                <a:lnTo>
                  <a:pt x="3570" y="7888"/>
                </a:lnTo>
                <a:lnTo>
                  <a:pt x="3173" y="7166"/>
                </a:lnTo>
                <a:lnTo>
                  <a:pt x="2737" y="6472"/>
                </a:lnTo>
                <a:lnTo>
                  <a:pt x="2300" y="5861"/>
                </a:lnTo>
                <a:lnTo>
                  <a:pt x="1824" y="5194"/>
                </a:lnTo>
                <a:lnTo>
                  <a:pt x="1348" y="4555"/>
                </a:lnTo>
                <a:lnTo>
                  <a:pt x="952" y="3805"/>
                </a:lnTo>
                <a:lnTo>
                  <a:pt x="555" y="3055"/>
                </a:lnTo>
                <a:lnTo>
                  <a:pt x="317" y="2138"/>
                </a:lnTo>
                <a:lnTo>
                  <a:pt x="119" y="1166"/>
                </a:lnTo>
                <a:lnTo>
                  <a:pt x="0" y="0"/>
                </a:lnTo>
                <a:close/>
              </a:path>
            </a:pathLst>
          </a:custGeom>
          <a:solidFill>
            <a:schemeClr val="dk2"/>
          </a:solidFill>
          <a:ln>
            <a:noFill/>
          </a:ln>
        </p:spPr>
      </p:sp>
      <p:sp>
        <p:nvSpPr>
          <p:cNvPr id="67" name="Shape 67"/>
          <p:cNvSpPr txBox="1">
            <a:spLocks noGrp="1"/>
          </p:cNvSpPr>
          <p:nvPr>
            <p:ph type="title"/>
          </p:nvPr>
        </p:nvSpPr>
        <p:spPr>
          <a:xfrm>
            <a:off x="8337884" y="457199"/>
            <a:ext cx="3092114" cy="119667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accent1"/>
              </a:buClr>
              <a:buFont typeface="Cabin"/>
              <a:buNone/>
              <a:defRPr sz="1900" b="1" i="0" u="none" strike="noStrike" cap="none">
                <a:solidFill>
                  <a:schemeClr val="accent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body" idx="1"/>
          </p:nvPr>
        </p:nvSpPr>
        <p:spPr>
          <a:xfrm>
            <a:off x="765050" y="920376"/>
            <a:ext cx="6158417" cy="4985123"/>
          </a:xfrm>
          <a:prstGeom prst="rect">
            <a:avLst/>
          </a:prstGeom>
          <a:noFill/>
          <a:ln>
            <a:noFill/>
          </a:ln>
        </p:spPr>
        <p:txBody>
          <a:bodyPr lIns="91425" tIns="91425" rIns="91425" bIns="91425" anchor="t" anchorCtr="0"/>
          <a:lstStyle>
            <a:lvl1pPr marL="228600" marR="0" lvl="0" indent="-25400" algn="l" rtl="0">
              <a:lnSpc>
                <a:spcPct val="110000"/>
              </a:lnSpc>
              <a:spcBef>
                <a:spcPts val="700"/>
              </a:spcBef>
              <a:buClr>
                <a:schemeClr val="dk2"/>
              </a:buClr>
              <a:buSzPct val="100000"/>
              <a:buFont typeface="Arial"/>
              <a:buChar char="•"/>
              <a:defRPr sz="3200" b="0" i="0" u="none" strike="noStrike" cap="none">
                <a:solidFill>
                  <a:srgbClr val="595959"/>
                </a:solidFill>
                <a:latin typeface="Cabin"/>
                <a:ea typeface="Cabin"/>
                <a:cs typeface="Cabin"/>
                <a:sym typeface="Cabin"/>
              </a:defRPr>
            </a:lvl1pPr>
            <a:lvl2pPr marL="685800" marR="0" lvl="1" indent="-50800" algn="l" rtl="0">
              <a:lnSpc>
                <a:spcPct val="110000"/>
              </a:lnSpc>
              <a:spcBef>
                <a:spcPts val="700"/>
              </a:spcBef>
              <a:buClr>
                <a:schemeClr val="dk2"/>
              </a:buClr>
              <a:buSzPct val="100000"/>
              <a:buFont typeface="Cabin"/>
              <a:buChar char="–"/>
              <a:defRPr sz="2800" b="0" i="0" u="none" strike="noStrike" cap="none">
                <a:solidFill>
                  <a:srgbClr val="595959"/>
                </a:solidFill>
                <a:latin typeface="Cabin"/>
                <a:ea typeface="Cabin"/>
                <a:cs typeface="Cabin"/>
                <a:sym typeface="Cabin"/>
              </a:defRPr>
            </a:lvl2pPr>
            <a:lvl3pPr marL="1143000" marR="0" lvl="2" indent="-76200" algn="l" rtl="0">
              <a:lnSpc>
                <a:spcPct val="110000"/>
              </a:lnSpc>
              <a:spcBef>
                <a:spcPts val="700"/>
              </a:spcBef>
              <a:buClr>
                <a:schemeClr val="dk2"/>
              </a:buClr>
              <a:buSzPct val="100000"/>
              <a:buFont typeface="Arial"/>
              <a:buChar char="•"/>
              <a:defRPr sz="2400" b="0" i="0" u="none" strike="noStrike" cap="none">
                <a:solidFill>
                  <a:srgbClr val="595959"/>
                </a:solidFill>
                <a:latin typeface="Cabin"/>
                <a:ea typeface="Cabin"/>
                <a:cs typeface="Cabin"/>
                <a:sym typeface="Cabin"/>
              </a:defRPr>
            </a:lvl3pPr>
            <a:lvl4pPr marL="1600200" marR="0" lvl="3" indent="-101600" algn="l" rtl="0">
              <a:lnSpc>
                <a:spcPct val="110000"/>
              </a:lnSpc>
              <a:spcBef>
                <a:spcPts val="700"/>
              </a:spcBef>
              <a:buClr>
                <a:schemeClr val="dk2"/>
              </a:buClr>
              <a:buSzPct val="100000"/>
              <a:buFont typeface="Cabin"/>
              <a:buChar char="–"/>
              <a:defRPr sz="2000" b="0" i="0" u="none" strike="noStrike" cap="none">
                <a:solidFill>
                  <a:srgbClr val="595959"/>
                </a:solidFill>
                <a:latin typeface="Cabin"/>
                <a:ea typeface="Cabin"/>
                <a:cs typeface="Cabin"/>
                <a:sym typeface="Cabin"/>
              </a:defRPr>
            </a:lvl4pPr>
            <a:lvl5pPr marL="2057400" marR="0" lvl="4" indent="-101600" algn="l" rtl="0">
              <a:lnSpc>
                <a:spcPct val="110000"/>
              </a:lnSpc>
              <a:spcBef>
                <a:spcPts val="700"/>
              </a:spcBef>
              <a:buClr>
                <a:schemeClr val="dk2"/>
              </a:buClr>
              <a:buSzPct val="100000"/>
              <a:buFont typeface="Arial"/>
              <a:buChar char="•"/>
              <a:defRPr sz="2000" b="0" i="0" u="none" strike="noStrike" cap="none">
                <a:solidFill>
                  <a:srgbClr val="595959"/>
                </a:solidFill>
                <a:latin typeface="Cabin"/>
                <a:ea typeface="Cabin"/>
                <a:cs typeface="Cabin"/>
                <a:sym typeface="Cabin"/>
              </a:defRPr>
            </a:lvl5pPr>
            <a:lvl6pPr marL="2514600" marR="0" lvl="5" indent="-101600" algn="l" rtl="0">
              <a:lnSpc>
                <a:spcPct val="110000"/>
              </a:lnSpc>
              <a:spcBef>
                <a:spcPts val="700"/>
              </a:spcBef>
              <a:buClr>
                <a:schemeClr val="dk2"/>
              </a:buClr>
              <a:buSzPct val="100000"/>
              <a:buFont typeface="Cabin"/>
              <a:buChar char="–"/>
              <a:defRPr sz="2000" b="0" i="0" u="none" strike="noStrike" cap="none">
                <a:solidFill>
                  <a:srgbClr val="595959"/>
                </a:solidFill>
                <a:latin typeface="Cabin"/>
                <a:ea typeface="Cabin"/>
                <a:cs typeface="Cabin"/>
                <a:sym typeface="Cabin"/>
              </a:defRPr>
            </a:lvl6pPr>
            <a:lvl7pPr marL="2971800" marR="0" lvl="6" indent="-101600" algn="l" rtl="0">
              <a:lnSpc>
                <a:spcPct val="110000"/>
              </a:lnSpc>
              <a:spcBef>
                <a:spcPts val="700"/>
              </a:spcBef>
              <a:buClr>
                <a:schemeClr val="dk2"/>
              </a:buClr>
              <a:buSzPct val="100000"/>
              <a:buFont typeface="Arial"/>
              <a:buChar char="•"/>
              <a:defRPr sz="2000" b="0" i="0" u="none" strike="noStrike" cap="none">
                <a:solidFill>
                  <a:srgbClr val="595959"/>
                </a:solidFill>
                <a:latin typeface="Cabin"/>
                <a:ea typeface="Cabin"/>
                <a:cs typeface="Cabin"/>
                <a:sym typeface="Cabin"/>
              </a:defRPr>
            </a:lvl7pPr>
            <a:lvl8pPr marL="3429000" marR="0" lvl="7" indent="-101600" algn="l" rtl="0">
              <a:lnSpc>
                <a:spcPct val="110000"/>
              </a:lnSpc>
              <a:spcBef>
                <a:spcPts val="700"/>
              </a:spcBef>
              <a:buClr>
                <a:schemeClr val="dk2"/>
              </a:buClr>
              <a:buSzPct val="100000"/>
              <a:buFont typeface="Cabin"/>
              <a:buChar char="–"/>
              <a:defRPr sz="2000" b="0" i="0" u="none" strike="noStrike" cap="none">
                <a:solidFill>
                  <a:srgbClr val="595959"/>
                </a:solidFill>
                <a:latin typeface="Cabin"/>
                <a:ea typeface="Cabin"/>
                <a:cs typeface="Cabin"/>
                <a:sym typeface="Cabin"/>
              </a:defRPr>
            </a:lvl8pPr>
            <a:lvl9pPr marL="3886200" marR="0" lvl="8" indent="-101600" algn="l" rtl="0">
              <a:lnSpc>
                <a:spcPct val="110000"/>
              </a:lnSpc>
              <a:spcBef>
                <a:spcPts val="700"/>
              </a:spcBef>
              <a:buClr>
                <a:schemeClr val="dk2"/>
              </a:buClr>
              <a:buSzPct val="100000"/>
              <a:buFont typeface="Arial"/>
              <a:buChar char="•"/>
              <a:defRPr sz="2000" b="0" i="0" u="none" strike="noStrike" cap="none">
                <a:solidFill>
                  <a:srgbClr val="595959"/>
                </a:solidFill>
                <a:latin typeface="Cabin"/>
                <a:ea typeface="Cabin"/>
                <a:cs typeface="Cabin"/>
                <a:sym typeface="Cabin"/>
              </a:defRPr>
            </a:lvl9pPr>
          </a:lstStyle>
          <a:p>
            <a:endParaRPr/>
          </a:p>
        </p:txBody>
      </p:sp>
      <p:sp>
        <p:nvSpPr>
          <p:cNvPr id="69" name="Shape 69"/>
          <p:cNvSpPr txBox="1">
            <a:spLocks noGrp="1"/>
          </p:cNvSpPr>
          <p:nvPr>
            <p:ph type="body" idx="2"/>
          </p:nvPr>
        </p:nvSpPr>
        <p:spPr>
          <a:xfrm>
            <a:off x="8337885" y="1741335"/>
            <a:ext cx="3092114" cy="4164163"/>
          </a:xfrm>
          <a:prstGeom prst="rect">
            <a:avLst/>
          </a:prstGeom>
          <a:noFill/>
          <a:ln>
            <a:noFill/>
          </a:ln>
        </p:spPr>
        <p:txBody>
          <a:bodyPr lIns="91425" tIns="91425" rIns="91425" bIns="91425" anchor="t" anchorCtr="0"/>
          <a:lstStyle>
            <a:lvl1pPr marL="0" marR="0" lvl="0" indent="0" algn="l" rtl="0">
              <a:lnSpc>
                <a:spcPct val="120000"/>
              </a:lnSpc>
              <a:spcBef>
                <a:spcPts val="1200"/>
              </a:spcBef>
              <a:buClr>
                <a:schemeClr val="dk2"/>
              </a:buClr>
              <a:buFont typeface="Arial"/>
              <a:buNone/>
              <a:defRPr sz="1600" b="0" i="0" u="none" strike="noStrike" cap="none">
                <a:solidFill>
                  <a:schemeClr val="lt2"/>
                </a:solidFill>
                <a:latin typeface="Cabin"/>
                <a:ea typeface="Cabin"/>
                <a:cs typeface="Cabin"/>
                <a:sym typeface="Cabin"/>
              </a:defRPr>
            </a:lvl1pPr>
            <a:lvl2pPr marL="457200" marR="0" lvl="1" indent="0" algn="l" rtl="0">
              <a:lnSpc>
                <a:spcPct val="110000"/>
              </a:lnSpc>
              <a:spcBef>
                <a:spcPts val="700"/>
              </a:spcBef>
              <a:buClr>
                <a:schemeClr val="dk2"/>
              </a:buClr>
              <a:buFont typeface="Cabin"/>
              <a:buNone/>
              <a:defRPr sz="1400" b="0" i="0" u="none" strike="noStrike" cap="none">
                <a:solidFill>
                  <a:srgbClr val="595959"/>
                </a:solidFill>
                <a:latin typeface="Cabin"/>
                <a:ea typeface="Cabin"/>
                <a:cs typeface="Cabin"/>
                <a:sym typeface="Cabin"/>
              </a:defRPr>
            </a:lvl2pPr>
            <a:lvl3pPr marL="914400" marR="0" lvl="2" indent="0" algn="l" rtl="0">
              <a:lnSpc>
                <a:spcPct val="110000"/>
              </a:lnSpc>
              <a:spcBef>
                <a:spcPts val="700"/>
              </a:spcBef>
              <a:buClr>
                <a:schemeClr val="dk2"/>
              </a:buClr>
              <a:buFont typeface="Arial"/>
              <a:buNone/>
              <a:defRPr sz="1200" b="0" i="0" u="none" strike="noStrike" cap="none">
                <a:solidFill>
                  <a:srgbClr val="595959"/>
                </a:solidFill>
                <a:latin typeface="Cabin"/>
                <a:ea typeface="Cabin"/>
                <a:cs typeface="Cabin"/>
                <a:sym typeface="Cabin"/>
              </a:defRPr>
            </a:lvl3pPr>
            <a:lvl4pPr marL="1371600" marR="0" lvl="3" indent="0" algn="l" rtl="0">
              <a:lnSpc>
                <a:spcPct val="110000"/>
              </a:lnSpc>
              <a:spcBef>
                <a:spcPts val="700"/>
              </a:spcBef>
              <a:buClr>
                <a:schemeClr val="dk2"/>
              </a:buClr>
              <a:buFont typeface="Cabin"/>
              <a:buNone/>
              <a:defRPr sz="1000" b="0" i="0" u="none" strike="noStrike" cap="none">
                <a:solidFill>
                  <a:srgbClr val="595959"/>
                </a:solidFill>
                <a:latin typeface="Cabin"/>
                <a:ea typeface="Cabin"/>
                <a:cs typeface="Cabin"/>
                <a:sym typeface="Cabin"/>
              </a:defRPr>
            </a:lvl4pPr>
            <a:lvl5pPr marL="1828800" marR="0" lvl="4" indent="0" algn="l" rtl="0">
              <a:lnSpc>
                <a:spcPct val="110000"/>
              </a:lnSpc>
              <a:spcBef>
                <a:spcPts val="700"/>
              </a:spcBef>
              <a:buClr>
                <a:schemeClr val="dk2"/>
              </a:buClr>
              <a:buFont typeface="Arial"/>
              <a:buNone/>
              <a:defRPr sz="1000" b="0" i="0" u="none" strike="noStrike" cap="none">
                <a:solidFill>
                  <a:srgbClr val="595959"/>
                </a:solidFill>
                <a:latin typeface="Cabin"/>
                <a:ea typeface="Cabin"/>
                <a:cs typeface="Cabin"/>
                <a:sym typeface="Cabin"/>
              </a:defRPr>
            </a:lvl5pPr>
            <a:lvl6pPr marL="2286000" marR="0" lvl="5" indent="0" algn="l" rtl="0">
              <a:lnSpc>
                <a:spcPct val="110000"/>
              </a:lnSpc>
              <a:spcBef>
                <a:spcPts val="700"/>
              </a:spcBef>
              <a:buClr>
                <a:schemeClr val="dk2"/>
              </a:buClr>
              <a:buFont typeface="Cabin"/>
              <a:buNone/>
              <a:defRPr sz="1000" b="0" i="0" u="none" strike="noStrike" cap="none">
                <a:solidFill>
                  <a:srgbClr val="595959"/>
                </a:solidFill>
                <a:latin typeface="Cabin"/>
                <a:ea typeface="Cabin"/>
                <a:cs typeface="Cabin"/>
                <a:sym typeface="Cabin"/>
              </a:defRPr>
            </a:lvl6pPr>
            <a:lvl7pPr marL="2743200" marR="0" lvl="6" indent="0" algn="l" rtl="0">
              <a:lnSpc>
                <a:spcPct val="110000"/>
              </a:lnSpc>
              <a:spcBef>
                <a:spcPts val="700"/>
              </a:spcBef>
              <a:buClr>
                <a:schemeClr val="dk2"/>
              </a:buClr>
              <a:buFont typeface="Arial"/>
              <a:buNone/>
              <a:defRPr sz="1000" b="0" i="0" u="none" strike="noStrike" cap="none">
                <a:solidFill>
                  <a:srgbClr val="595959"/>
                </a:solidFill>
                <a:latin typeface="Cabin"/>
                <a:ea typeface="Cabin"/>
                <a:cs typeface="Cabin"/>
                <a:sym typeface="Cabin"/>
              </a:defRPr>
            </a:lvl7pPr>
            <a:lvl8pPr marL="3200400" marR="0" lvl="7" indent="0" algn="l" rtl="0">
              <a:lnSpc>
                <a:spcPct val="110000"/>
              </a:lnSpc>
              <a:spcBef>
                <a:spcPts val="700"/>
              </a:spcBef>
              <a:buClr>
                <a:schemeClr val="dk2"/>
              </a:buClr>
              <a:buFont typeface="Cabin"/>
              <a:buNone/>
              <a:defRPr sz="1000" b="0" i="0" u="none" strike="noStrike" cap="none">
                <a:solidFill>
                  <a:srgbClr val="595959"/>
                </a:solidFill>
                <a:latin typeface="Cabin"/>
                <a:ea typeface="Cabin"/>
                <a:cs typeface="Cabin"/>
                <a:sym typeface="Cabin"/>
              </a:defRPr>
            </a:lvl8pPr>
            <a:lvl9pPr marL="3657600" marR="0" lvl="8" indent="0" algn="l" rtl="0">
              <a:lnSpc>
                <a:spcPct val="110000"/>
              </a:lnSpc>
              <a:spcBef>
                <a:spcPts val="700"/>
              </a:spcBef>
              <a:buClr>
                <a:schemeClr val="dk2"/>
              </a:buClr>
              <a:buFont typeface="Arial"/>
              <a:buNone/>
              <a:defRPr sz="1000" b="0" i="0" u="none" strike="noStrike" cap="none">
                <a:solidFill>
                  <a:srgbClr val="595959"/>
                </a:solidFill>
                <a:latin typeface="Cabin"/>
                <a:ea typeface="Cabin"/>
                <a:cs typeface="Cabin"/>
                <a:sym typeface="Cabin"/>
              </a:defRPr>
            </a:lvl9pPr>
          </a:lstStyle>
          <a:p>
            <a:endParaRPr/>
          </a:p>
        </p:txBody>
      </p:sp>
      <p:sp>
        <p:nvSpPr>
          <p:cNvPr id="70" name="Shape 70"/>
          <p:cNvSpPr txBox="1">
            <a:spLocks noGrp="1"/>
          </p:cNvSpPr>
          <p:nvPr>
            <p:ph type="dt" idx="10"/>
          </p:nvPr>
        </p:nvSpPr>
        <p:spPr>
          <a:xfrm>
            <a:off x="765050" y="6375678"/>
            <a:ext cx="1233354"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1" name="Shape 71"/>
          <p:cNvSpPr txBox="1">
            <a:spLocks noGrp="1"/>
          </p:cNvSpPr>
          <p:nvPr>
            <p:ph type="ftr" idx="11"/>
          </p:nvPr>
        </p:nvSpPr>
        <p:spPr>
          <a:xfrm>
            <a:off x="2103619" y="6375678"/>
            <a:ext cx="3482178"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2" name="Shape 72"/>
          <p:cNvSpPr txBox="1">
            <a:spLocks noGrp="1"/>
          </p:cNvSpPr>
          <p:nvPr>
            <p:ph type="sldNum" idx="12"/>
          </p:nvPr>
        </p:nvSpPr>
        <p:spPr>
          <a:xfrm>
            <a:off x="5691014" y="6375678"/>
            <a:ext cx="1232455"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rgbClr val="595959"/>
              </a:solidFill>
              <a:latin typeface="Cabin"/>
              <a:ea typeface="Cabin"/>
              <a:cs typeface="Cabin"/>
              <a:sym typeface="Cabin"/>
            </a:endParaRPr>
          </a:p>
        </p:txBody>
      </p:sp>
      <p:sp>
        <p:nvSpPr>
          <p:cNvPr id="73" name="Shape 73"/>
          <p:cNvSpPr/>
          <p:nvPr/>
        </p:nvSpPr>
        <p:spPr>
          <a:xfrm>
            <a:off x="0" y="0"/>
            <a:ext cx="283464" cy="68580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4"/>
        <p:cNvGrpSpPr/>
        <p:nvPr/>
      </p:nvGrpSpPr>
      <p:grpSpPr>
        <a:xfrm>
          <a:off x="0" y="0"/>
          <a:ext cx="0" cy="0"/>
          <a:chOff x="0" y="0"/>
          <a:chExt cx="0" cy="0"/>
        </a:xfrm>
      </p:grpSpPr>
      <p:sp>
        <p:nvSpPr>
          <p:cNvPr id="75" name="Shape 75"/>
          <p:cNvSpPr>
            <a:spLocks noGrp="1"/>
          </p:cNvSpPr>
          <p:nvPr>
            <p:ph type="pic" idx="2"/>
          </p:nvPr>
        </p:nvSpPr>
        <p:spPr>
          <a:xfrm>
            <a:off x="283463" y="0"/>
            <a:ext cx="7355584" cy="6857999"/>
          </a:xfrm>
          <a:prstGeom prst="rect">
            <a:avLst/>
          </a:prstGeom>
          <a:noFill/>
          <a:ln>
            <a:noFill/>
          </a:ln>
        </p:spPr>
        <p:txBody>
          <a:bodyPr lIns="91425" tIns="91425" rIns="91425" bIns="91425" anchor="t" anchorCtr="0"/>
          <a:lstStyle>
            <a:lvl1pPr marL="0" marR="0" lvl="0" indent="0" algn="l" rtl="0">
              <a:lnSpc>
                <a:spcPct val="110000"/>
              </a:lnSpc>
              <a:spcBef>
                <a:spcPts val="700"/>
              </a:spcBef>
              <a:buClr>
                <a:schemeClr val="dk2"/>
              </a:buClr>
              <a:buFont typeface="Arial"/>
              <a:buNone/>
              <a:defRPr sz="3200" b="0" i="0" u="none" strike="noStrike" cap="none">
                <a:solidFill>
                  <a:srgbClr val="595959"/>
                </a:solidFill>
                <a:latin typeface="Cabin"/>
                <a:ea typeface="Cabin"/>
                <a:cs typeface="Cabin"/>
                <a:sym typeface="Cabin"/>
              </a:defRPr>
            </a:lvl1pPr>
            <a:lvl2pPr marL="457200" marR="0" lvl="1" indent="0" algn="l" rtl="0">
              <a:lnSpc>
                <a:spcPct val="110000"/>
              </a:lnSpc>
              <a:spcBef>
                <a:spcPts val="700"/>
              </a:spcBef>
              <a:buClr>
                <a:schemeClr val="dk2"/>
              </a:buClr>
              <a:buFont typeface="Cabin"/>
              <a:buNone/>
              <a:defRPr sz="2800" b="0" i="0" u="none" strike="noStrike" cap="none">
                <a:solidFill>
                  <a:srgbClr val="595959"/>
                </a:solidFill>
                <a:latin typeface="Cabin"/>
                <a:ea typeface="Cabin"/>
                <a:cs typeface="Cabin"/>
                <a:sym typeface="Cabin"/>
              </a:defRPr>
            </a:lvl2pPr>
            <a:lvl3pPr marL="914400" marR="0" lvl="2" indent="0" algn="l" rtl="0">
              <a:lnSpc>
                <a:spcPct val="110000"/>
              </a:lnSpc>
              <a:spcBef>
                <a:spcPts val="700"/>
              </a:spcBef>
              <a:buClr>
                <a:schemeClr val="dk2"/>
              </a:buClr>
              <a:buFont typeface="Arial"/>
              <a:buNone/>
              <a:defRPr sz="2400" b="0" i="0" u="none" strike="noStrike" cap="none">
                <a:solidFill>
                  <a:srgbClr val="595959"/>
                </a:solidFill>
                <a:latin typeface="Cabin"/>
                <a:ea typeface="Cabin"/>
                <a:cs typeface="Cabin"/>
                <a:sym typeface="Cabin"/>
              </a:defRPr>
            </a:lvl3pPr>
            <a:lvl4pPr marL="1371600" marR="0" lvl="3" indent="0" algn="l" rtl="0">
              <a:lnSpc>
                <a:spcPct val="110000"/>
              </a:lnSpc>
              <a:spcBef>
                <a:spcPts val="700"/>
              </a:spcBef>
              <a:buClr>
                <a:schemeClr val="dk2"/>
              </a:buClr>
              <a:buFont typeface="Cabin"/>
              <a:buNone/>
              <a:defRPr sz="2000" b="0" i="0" u="none" strike="noStrike" cap="none">
                <a:solidFill>
                  <a:srgbClr val="595959"/>
                </a:solidFill>
                <a:latin typeface="Cabin"/>
                <a:ea typeface="Cabin"/>
                <a:cs typeface="Cabin"/>
                <a:sym typeface="Cabin"/>
              </a:defRPr>
            </a:lvl4pPr>
            <a:lvl5pPr marL="1828800" marR="0" lvl="4" indent="0" algn="l" rtl="0">
              <a:lnSpc>
                <a:spcPct val="110000"/>
              </a:lnSpc>
              <a:spcBef>
                <a:spcPts val="700"/>
              </a:spcBef>
              <a:buClr>
                <a:schemeClr val="dk2"/>
              </a:buClr>
              <a:buFont typeface="Arial"/>
              <a:buNone/>
              <a:defRPr sz="2000" b="0" i="0" u="none" strike="noStrike" cap="none">
                <a:solidFill>
                  <a:srgbClr val="595959"/>
                </a:solidFill>
                <a:latin typeface="Cabin"/>
                <a:ea typeface="Cabin"/>
                <a:cs typeface="Cabin"/>
                <a:sym typeface="Cabin"/>
              </a:defRPr>
            </a:lvl5pPr>
            <a:lvl6pPr marL="2286000" marR="0" lvl="5" indent="0" algn="l" rtl="0">
              <a:lnSpc>
                <a:spcPct val="110000"/>
              </a:lnSpc>
              <a:spcBef>
                <a:spcPts val="700"/>
              </a:spcBef>
              <a:buClr>
                <a:schemeClr val="dk2"/>
              </a:buClr>
              <a:buFont typeface="Cabin"/>
              <a:buNone/>
              <a:defRPr sz="2000" b="0" i="0" u="none" strike="noStrike" cap="none">
                <a:solidFill>
                  <a:srgbClr val="595959"/>
                </a:solidFill>
                <a:latin typeface="Cabin"/>
                <a:ea typeface="Cabin"/>
                <a:cs typeface="Cabin"/>
                <a:sym typeface="Cabin"/>
              </a:defRPr>
            </a:lvl6pPr>
            <a:lvl7pPr marL="2743200" marR="0" lvl="6" indent="0" algn="l" rtl="0">
              <a:lnSpc>
                <a:spcPct val="110000"/>
              </a:lnSpc>
              <a:spcBef>
                <a:spcPts val="700"/>
              </a:spcBef>
              <a:buClr>
                <a:schemeClr val="dk2"/>
              </a:buClr>
              <a:buFont typeface="Arial"/>
              <a:buNone/>
              <a:defRPr sz="2000" b="0" i="0" u="none" strike="noStrike" cap="none">
                <a:solidFill>
                  <a:srgbClr val="595959"/>
                </a:solidFill>
                <a:latin typeface="Cabin"/>
                <a:ea typeface="Cabin"/>
                <a:cs typeface="Cabin"/>
                <a:sym typeface="Cabin"/>
              </a:defRPr>
            </a:lvl7pPr>
            <a:lvl8pPr marL="3200400" marR="0" lvl="7" indent="0" algn="l" rtl="0">
              <a:lnSpc>
                <a:spcPct val="110000"/>
              </a:lnSpc>
              <a:spcBef>
                <a:spcPts val="700"/>
              </a:spcBef>
              <a:buClr>
                <a:schemeClr val="dk2"/>
              </a:buClr>
              <a:buFont typeface="Cabin"/>
              <a:buNone/>
              <a:defRPr sz="2000" b="0" i="0" u="none" strike="noStrike" cap="none">
                <a:solidFill>
                  <a:srgbClr val="595959"/>
                </a:solidFill>
                <a:latin typeface="Cabin"/>
                <a:ea typeface="Cabin"/>
                <a:cs typeface="Cabin"/>
                <a:sym typeface="Cabin"/>
              </a:defRPr>
            </a:lvl8pPr>
            <a:lvl9pPr marL="3657600" marR="0" lvl="8" indent="0" algn="l" rtl="0">
              <a:lnSpc>
                <a:spcPct val="110000"/>
              </a:lnSpc>
              <a:spcBef>
                <a:spcPts val="700"/>
              </a:spcBef>
              <a:buClr>
                <a:schemeClr val="dk2"/>
              </a:buClr>
              <a:buFont typeface="Arial"/>
              <a:buNone/>
              <a:defRPr sz="2000" b="0" i="0" u="none" strike="noStrike" cap="none">
                <a:solidFill>
                  <a:srgbClr val="595959"/>
                </a:solidFill>
                <a:latin typeface="Cabin"/>
                <a:ea typeface="Cabin"/>
                <a:cs typeface="Cabin"/>
                <a:sym typeface="Cabin"/>
              </a:defRPr>
            </a:lvl9pPr>
          </a:lstStyle>
          <a:p>
            <a:endParaRPr/>
          </a:p>
        </p:txBody>
      </p:sp>
      <p:sp>
        <p:nvSpPr>
          <p:cNvPr id="76" name="Shape 76"/>
          <p:cNvSpPr/>
          <p:nvPr/>
        </p:nvSpPr>
        <p:spPr>
          <a:xfrm>
            <a:off x="7389811" y="0"/>
            <a:ext cx="4802188" cy="6858000"/>
          </a:xfrm>
          <a:custGeom>
            <a:avLst/>
            <a:gdLst/>
            <a:ahLst/>
            <a:cxnLst/>
            <a:rect l="0" t="0" r="0" b="0"/>
            <a:pathLst>
              <a:path w="120000" h="120000" extrusionOk="0">
                <a:moveTo>
                  <a:pt x="0" y="0"/>
                </a:moveTo>
                <a:lnTo>
                  <a:pt x="120000" y="0"/>
                </a:lnTo>
                <a:lnTo>
                  <a:pt x="120000" y="120000"/>
                </a:lnTo>
                <a:lnTo>
                  <a:pt x="0" y="120000"/>
                </a:lnTo>
                <a:lnTo>
                  <a:pt x="119" y="118833"/>
                </a:lnTo>
                <a:lnTo>
                  <a:pt x="317" y="117861"/>
                </a:lnTo>
                <a:lnTo>
                  <a:pt x="555" y="116944"/>
                </a:lnTo>
                <a:lnTo>
                  <a:pt x="952" y="116194"/>
                </a:lnTo>
                <a:lnTo>
                  <a:pt x="1348" y="115444"/>
                </a:lnTo>
                <a:lnTo>
                  <a:pt x="1824" y="114805"/>
                </a:lnTo>
                <a:lnTo>
                  <a:pt x="2300" y="114138"/>
                </a:lnTo>
                <a:lnTo>
                  <a:pt x="2737" y="113527"/>
                </a:lnTo>
                <a:lnTo>
                  <a:pt x="3173" y="112833"/>
                </a:lnTo>
                <a:lnTo>
                  <a:pt x="3570" y="112111"/>
                </a:lnTo>
                <a:lnTo>
                  <a:pt x="3927" y="111305"/>
                </a:lnTo>
                <a:lnTo>
                  <a:pt x="4204" y="110444"/>
                </a:lnTo>
                <a:lnTo>
                  <a:pt x="4403" y="109388"/>
                </a:lnTo>
                <a:lnTo>
                  <a:pt x="4482" y="108194"/>
                </a:lnTo>
                <a:lnTo>
                  <a:pt x="4403" y="106972"/>
                </a:lnTo>
                <a:lnTo>
                  <a:pt x="4204" y="105972"/>
                </a:lnTo>
                <a:lnTo>
                  <a:pt x="3927" y="105055"/>
                </a:lnTo>
                <a:lnTo>
                  <a:pt x="3570" y="104222"/>
                </a:lnTo>
                <a:lnTo>
                  <a:pt x="3173" y="103500"/>
                </a:lnTo>
                <a:lnTo>
                  <a:pt x="2697" y="102833"/>
                </a:lnTo>
                <a:lnTo>
                  <a:pt x="2221" y="102194"/>
                </a:lnTo>
                <a:lnTo>
                  <a:pt x="1745" y="101527"/>
                </a:lnTo>
                <a:lnTo>
                  <a:pt x="1309" y="100833"/>
                </a:lnTo>
                <a:lnTo>
                  <a:pt x="872" y="100111"/>
                </a:lnTo>
                <a:lnTo>
                  <a:pt x="515" y="99305"/>
                </a:lnTo>
                <a:lnTo>
                  <a:pt x="277" y="98388"/>
                </a:lnTo>
                <a:lnTo>
                  <a:pt x="39" y="97333"/>
                </a:lnTo>
                <a:lnTo>
                  <a:pt x="0" y="96138"/>
                </a:lnTo>
                <a:lnTo>
                  <a:pt x="39" y="94944"/>
                </a:lnTo>
                <a:lnTo>
                  <a:pt x="277" y="93888"/>
                </a:lnTo>
                <a:lnTo>
                  <a:pt x="515" y="92972"/>
                </a:lnTo>
                <a:lnTo>
                  <a:pt x="872" y="92194"/>
                </a:lnTo>
                <a:lnTo>
                  <a:pt x="1309" y="91444"/>
                </a:lnTo>
                <a:lnTo>
                  <a:pt x="1745" y="90750"/>
                </a:lnTo>
                <a:lnTo>
                  <a:pt x="2221" y="90111"/>
                </a:lnTo>
                <a:lnTo>
                  <a:pt x="2697" y="89500"/>
                </a:lnTo>
                <a:lnTo>
                  <a:pt x="3173" y="88805"/>
                </a:lnTo>
                <a:lnTo>
                  <a:pt x="3570" y="88083"/>
                </a:lnTo>
                <a:lnTo>
                  <a:pt x="3927" y="87277"/>
                </a:lnTo>
                <a:lnTo>
                  <a:pt x="4204" y="86361"/>
                </a:lnTo>
                <a:lnTo>
                  <a:pt x="4403" y="85305"/>
                </a:lnTo>
                <a:lnTo>
                  <a:pt x="4482" y="84111"/>
                </a:lnTo>
                <a:lnTo>
                  <a:pt x="4403" y="82916"/>
                </a:lnTo>
                <a:lnTo>
                  <a:pt x="4204" y="81861"/>
                </a:lnTo>
                <a:lnTo>
                  <a:pt x="3927" y="80944"/>
                </a:lnTo>
                <a:lnTo>
                  <a:pt x="3570" y="80138"/>
                </a:lnTo>
                <a:lnTo>
                  <a:pt x="3173" y="79388"/>
                </a:lnTo>
                <a:lnTo>
                  <a:pt x="2697" y="78722"/>
                </a:lnTo>
                <a:lnTo>
                  <a:pt x="1745" y="77416"/>
                </a:lnTo>
                <a:lnTo>
                  <a:pt x="1309" y="76750"/>
                </a:lnTo>
                <a:lnTo>
                  <a:pt x="872" y="76000"/>
                </a:lnTo>
                <a:lnTo>
                  <a:pt x="515" y="75194"/>
                </a:lnTo>
                <a:lnTo>
                  <a:pt x="277" y="74277"/>
                </a:lnTo>
                <a:lnTo>
                  <a:pt x="39" y="73250"/>
                </a:lnTo>
                <a:lnTo>
                  <a:pt x="0" y="72027"/>
                </a:lnTo>
                <a:lnTo>
                  <a:pt x="39" y="70833"/>
                </a:lnTo>
                <a:lnTo>
                  <a:pt x="277" y="69777"/>
                </a:lnTo>
                <a:lnTo>
                  <a:pt x="515" y="68861"/>
                </a:lnTo>
                <a:lnTo>
                  <a:pt x="872" y="68083"/>
                </a:lnTo>
                <a:lnTo>
                  <a:pt x="1309" y="67333"/>
                </a:lnTo>
                <a:lnTo>
                  <a:pt x="1745" y="66694"/>
                </a:lnTo>
                <a:lnTo>
                  <a:pt x="2697" y="65388"/>
                </a:lnTo>
                <a:lnTo>
                  <a:pt x="3173" y="64694"/>
                </a:lnTo>
                <a:lnTo>
                  <a:pt x="3570" y="63972"/>
                </a:lnTo>
                <a:lnTo>
                  <a:pt x="3927" y="63166"/>
                </a:lnTo>
                <a:lnTo>
                  <a:pt x="4204" y="62250"/>
                </a:lnTo>
                <a:lnTo>
                  <a:pt x="4403" y="61194"/>
                </a:lnTo>
                <a:lnTo>
                  <a:pt x="4482" y="59972"/>
                </a:lnTo>
                <a:lnTo>
                  <a:pt x="4403" y="58805"/>
                </a:lnTo>
                <a:lnTo>
                  <a:pt x="4204" y="57750"/>
                </a:lnTo>
                <a:lnTo>
                  <a:pt x="3927" y="56833"/>
                </a:lnTo>
                <a:lnTo>
                  <a:pt x="3570" y="56027"/>
                </a:lnTo>
                <a:lnTo>
                  <a:pt x="3173" y="55305"/>
                </a:lnTo>
                <a:lnTo>
                  <a:pt x="2697" y="54611"/>
                </a:lnTo>
                <a:lnTo>
                  <a:pt x="2221" y="53972"/>
                </a:lnTo>
                <a:lnTo>
                  <a:pt x="1745" y="53305"/>
                </a:lnTo>
                <a:lnTo>
                  <a:pt x="1309" y="52666"/>
                </a:lnTo>
                <a:lnTo>
                  <a:pt x="872" y="51916"/>
                </a:lnTo>
                <a:lnTo>
                  <a:pt x="515" y="51138"/>
                </a:lnTo>
                <a:lnTo>
                  <a:pt x="277" y="50194"/>
                </a:lnTo>
                <a:lnTo>
                  <a:pt x="39" y="49166"/>
                </a:lnTo>
                <a:lnTo>
                  <a:pt x="0" y="47972"/>
                </a:lnTo>
                <a:lnTo>
                  <a:pt x="39" y="46750"/>
                </a:lnTo>
                <a:lnTo>
                  <a:pt x="277" y="45722"/>
                </a:lnTo>
                <a:lnTo>
                  <a:pt x="515" y="44805"/>
                </a:lnTo>
                <a:lnTo>
                  <a:pt x="872" y="43972"/>
                </a:lnTo>
                <a:lnTo>
                  <a:pt x="1309" y="43250"/>
                </a:lnTo>
                <a:lnTo>
                  <a:pt x="1745" y="42583"/>
                </a:lnTo>
                <a:lnTo>
                  <a:pt x="2221" y="41916"/>
                </a:lnTo>
                <a:lnTo>
                  <a:pt x="2697" y="41277"/>
                </a:lnTo>
                <a:lnTo>
                  <a:pt x="3173" y="40583"/>
                </a:lnTo>
                <a:lnTo>
                  <a:pt x="3570" y="39861"/>
                </a:lnTo>
                <a:lnTo>
                  <a:pt x="3927" y="39055"/>
                </a:lnTo>
                <a:lnTo>
                  <a:pt x="4204" y="38138"/>
                </a:lnTo>
                <a:lnTo>
                  <a:pt x="4403" y="37083"/>
                </a:lnTo>
                <a:lnTo>
                  <a:pt x="4482" y="35888"/>
                </a:lnTo>
                <a:lnTo>
                  <a:pt x="4403" y="34694"/>
                </a:lnTo>
                <a:lnTo>
                  <a:pt x="4204" y="33638"/>
                </a:lnTo>
                <a:lnTo>
                  <a:pt x="3927" y="32722"/>
                </a:lnTo>
                <a:lnTo>
                  <a:pt x="3570" y="31916"/>
                </a:lnTo>
                <a:lnTo>
                  <a:pt x="3173" y="31194"/>
                </a:lnTo>
                <a:lnTo>
                  <a:pt x="2697" y="30500"/>
                </a:lnTo>
                <a:lnTo>
                  <a:pt x="2221" y="29888"/>
                </a:lnTo>
                <a:lnTo>
                  <a:pt x="1745" y="29250"/>
                </a:lnTo>
                <a:lnTo>
                  <a:pt x="1309" y="28555"/>
                </a:lnTo>
                <a:lnTo>
                  <a:pt x="872" y="27805"/>
                </a:lnTo>
                <a:lnTo>
                  <a:pt x="515" y="27027"/>
                </a:lnTo>
                <a:lnTo>
                  <a:pt x="277" y="26111"/>
                </a:lnTo>
                <a:lnTo>
                  <a:pt x="39" y="25055"/>
                </a:lnTo>
                <a:lnTo>
                  <a:pt x="0" y="23861"/>
                </a:lnTo>
                <a:lnTo>
                  <a:pt x="39" y="22666"/>
                </a:lnTo>
                <a:lnTo>
                  <a:pt x="277" y="21611"/>
                </a:lnTo>
                <a:lnTo>
                  <a:pt x="515" y="20694"/>
                </a:lnTo>
                <a:lnTo>
                  <a:pt x="872" y="19888"/>
                </a:lnTo>
                <a:lnTo>
                  <a:pt x="1309" y="19166"/>
                </a:lnTo>
                <a:lnTo>
                  <a:pt x="1745" y="18472"/>
                </a:lnTo>
                <a:lnTo>
                  <a:pt x="2221" y="17805"/>
                </a:lnTo>
                <a:lnTo>
                  <a:pt x="2697" y="17166"/>
                </a:lnTo>
                <a:lnTo>
                  <a:pt x="3173" y="16500"/>
                </a:lnTo>
                <a:lnTo>
                  <a:pt x="3570" y="15777"/>
                </a:lnTo>
                <a:lnTo>
                  <a:pt x="3927" y="14944"/>
                </a:lnTo>
                <a:lnTo>
                  <a:pt x="4204" y="14027"/>
                </a:lnTo>
                <a:lnTo>
                  <a:pt x="4403" y="13027"/>
                </a:lnTo>
                <a:lnTo>
                  <a:pt x="4482" y="11777"/>
                </a:lnTo>
                <a:lnTo>
                  <a:pt x="4403" y="10611"/>
                </a:lnTo>
                <a:lnTo>
                  <a:pt x="4204" y="9555"/>
                </a:lnTo>
                <a:lnTo>
                  <a:pt x="3927" y="8694"/>
                </a:lnTo>
                <a:lnTo>
                  <a:pt x="3570" y="7888"/>
                </a:lnTo>
                <a:lnTo>
                  <a:pt x="3173" y="7166"/>
                </a:lnTo>
                <a:lnTo>
                  <a:pt x="2737" y="6472"/>
                </a:lnTo>
                <a:lnTo>
                  <a:pt x="2300" y="5861"/>
                </a:lnTo>
                <a:lnTo>
                  <a:pt x="1824" y="5194"/>
                </a:lnTo>
                <a:lnTo>
                  <a:pt x="1348" y="4555"/>
                </a:lnTo>
                <a:lnTo>
                  <a:pt x="952" y="3805"/>
                </a:lnTo>
                <a:lnTo>
                  <a:pt x="555" y="3055"/>
                </a:lnTo>
                <a:lnTo>
                  <a:pt x="317" y="2138"/>
                </a:lnTo>
                <a:lnTo>
                  <a:pt x="119" y="1166"/>
                </a:lnTo>
                <a:lnTo>
                  <a:pt x="0" y="0"/>
                </a:lnTo>
                <a:close/>
              </a:path>
            </a:pathLst>
          </a:custGeom>
          <a:solidFill>
            <a:schemeClr val="dk2"/>
          </a:solidFill>
          <a:ln>
            <a:noFill/>
          </a:ln>
        </p:spPr>
      </p:sp>
      <p:sp>
        <p:nvSpPr>
          <p:cNvPr id="77" name="Shape 77"/>
          <p:cNvSpPr/>
          <p:nvPr/>
        </p:nvSpPr>
        <p:spPr>
          <a:xfrm>
            <a:off x="0" y="0"/>
            <a:ext cx="283464" cy="68580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8" name="Shape 78"/>
          <p:cNvSpPr txBox="1">
            <a:spLocks noGrp="1"/>
          </p:cNvSpPr>
          <p:nvPr>
            <p:ph type="title"/>
          </p:nvPr>
        </p:nvSpPr>
        <p:spPr>
          <a:xfrm>
            <a:off x="8337882" y="457200"/>
            <a:ext cx="3092117" cy="1196669"/>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accent1"/>
              </a:buClr>
              <a:buFont typeface="Cabin"/>
              <a:buNone/>
              <a:defRPr sz="1900" b="1" i="0" u="none" strike="noStrike" cap="none">
                <a:solidFill>
                  <a:schemeClr val="accent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9" name="Shape 79"/>
          <p:cNvSpPr txBox="1">
            <a:spLocks noGrp="1"/>
          </p:cNvSpPr>
          <p:nvPr>
            <p:ph type="body" idx="1"/>
          </p:nvPr>
        </p:nvSpPr>
        <p:spPr>
          <a:xfrm>
            <a:off x="8337882" y="1741335"/>
            <a:ext cx="3092117" cy="4164163"/>
          </a:xfrm>
          <a:prstGeom prst="rect">
            <a:avLst/>
          </a:prstGeom>
          <a:noFill/>
          <a:ln>
            <a:noFill/>
          </a:ln>
        </p:spPr>
        <p:txBody>
          <a:bodyPr lIns="91425" tIns="91425" rIns="91425" bIns="91425" anchor="t" anchorCtr="0"/>
          <a:lstStyle>
            <a:lvl1pPr marL="0" marR="0" lvl="0" indent="0" algn="l" rtl="0">
              <a:lnSpc>
                <a:spcPct val="120000"/>
              </a:lnSpc>
              <a:spcBef>
                <a:spcPts val="1200"/>
              </a:spcBef>
              <a:buClr>
                <a:schemeClr val="dk2"/>
              </a:buClr>
              <a:buFont typeface="Arial"/>
              <a:buNone/>
              <a:defRPr sz="1600" b="0" i="0" u="none" strike="noStrike" cap="none">
                <a:solidFill>
                  <a:schemeClr val="lt2"/>
                </a:solidFill>
                <a:latin typeface="Cabin"/>
                <a:ea typeface="Cabin"/>
                <a:cs typeface="Cabin"/>
                <a:sym typeface="Cabin"/>
              </a:defRPr>
            </a:lvl1pPr>
            <a:lvl2pPr marL="457200" marR="0" lvl="1" indent="0" algn="l" rtl="0">
              <a:lnSpc>
                <a:spcPct val="110000"/>
              </a:lnSpc>
              <a:spcBef>
                <a:spcPts val="700"/>
              </a:spcBef>
              <a:buClr>
                <a:schemeClr val="dk2"/>
              </a:buClr>
              <a:buFont typeface="Cabin"/>
              <a:buNone/>
              <a:defRPr sz="1400" b="0" i="0" u="none" strike="noStrike" cap="none">
                <a:solidFill>
                  <a:srgbClr val="595959"/>
                </a:solidFill>
                <a:latin typeface="Cabin"/>
                <a:ea typeface="Cabin"/>
                <a:cs typeface="Cabin"/>
                <a:sym typeface="Cabin"/>
              </a:defRPr>
            </a:lvl2pPr>
            <a:lvl3pPr marL="914400" marR="0" lvl="2" indent="0" algn="l" rtl="0">
              <a:lnSpc>
                <a:spcPct val="110000"/>
              </a:lnSpc>
              <a:spcBef>
                <a:spcPts val="700"/>
              </a:spcBef>
              <a:buClr>
                <a:schemeClr val="dk2"/>
              </a:buClr>
              <a:buFont typeface="Arial"/>
              <a:buNone/>
              <a:defRPr sz="1200" b="0" i="0" u="none" strike="noStrike" cap="none">
                <a:solidFill>
                  <a:srgbClr val="595959"/>
                </a:solidFill>
                <a:latin typeface="Cabin"/>
                <a:ea typeface="Cabin"/>
                <a:cs typeface="Cabin"/>
                <a:sym typeface="Cabin"/>
              </a:defRPr>
            </a:lvl3pPr>
            <a:lvl4pPr marL="1371600" marR="0" lvl="3" indent="0" algn="l" rtl="0">
              <a:lnSpc>
                <a:spcPct val="110000"/>
              </a:lnSpc>
              <a:spcBef>
                <a:spcPts val="700"/>
              </a:spcBef>
              <a:buClr>
                <a:schemeClr val="dk2"/>
              </a:buClr>
              <a:buFont typeface="Cabin"/>
              <a:buNone/>
              <a:defRPr sz="1000" b="0" i="0" u="none" strike="noStrike" cap="none">
                <a:solidFill>
                  <a:srgbClr val="595959"/>
                </a:solidFill>
                <a:latin typeface="Cabin"/>
                <a:ea typeface="Cabin"/>
                <a:cs typeface="Cabin"/>
                <a:sym typeface="Cabin"/>
              </a:defRPr>
            </a:lvl4pPr>
            <a:lvl5pPr marL="1828800" marR="0" lvl="4" indent="0" algn="l" rtl="0">
              <a:lnSpc>
                <a:spcPct val="110000"/>
              </a:lnSpc>
              <a:spcBef>
                <a:spcPts val="700"/>
              </a:spcBef>
              <a:buClr>
                <a:schemeClr val="dk2"/>
              </a:buClr>
              <a:buFont typeface="Arial"/>
              <a:buNone/>
              <a:defRPr sz="1000" b="0" i="0" u="none" strike="noStrike" cap="none">
                <a:solidFill>
                  <a:srgbClr val="595959"/>
                </a:solidFill>
                <a:latin typeface="Cabin"/>
                <a:ea typeface="Cabin"/>
                <a:cs typeface="Cabin"/>
                <a:sym typeface="Cabin"/>
              </a:defRPr>
            </a:lvl5pPr>
            <a:lvl6pPr marL="2286000" marR="0" lvl="5" indent="0" algn="l" rtl="0">
              <a:lnSpc>
                <a:spcPct val="110000"/>
              </a:lnSpc>
              <a:spcBef>
                <a:spcPts val="700"/>
              </a:spcBef>
              <a:buClr>
                <a:schemeClr val="dk2"/>
              </a:buClr>
              <a:buFont typeface="Cabin"/>
              <a:buNone/>
              <a:defRPr sz="1000" b="0" i="0" u="none" strike="noStrike" cap="none">
                <a:solidFill>
                  <a:srgbClr val="595959"/>
                </a:solidFill>
                <a:latin typeface="Cabin"/>
                <a:ea typeface="Cabin"/>
                <a:cs typeface="Cabin"/>
                <a:sym typeface="Cabin"/>
              </a:defRPr>
            </a:lvl6pPr>
            <a:lvl7pPr marL="2743200" marR="0" lvl="6" indent="0" algn="l" rtl="0">
              <a:lnSpc>
                <a:spcPct val="110000"/>
              </a:lnSpc>
              <a:spcBef>
                <a:spcPts val="700"/>
              </a:spcBef>
              <a:buClr>
                <a:schemeClr val="dk2"/>
              </a:buClr>
              <a:buFont typeface="Arial"/>
              <a:buNone/>
              <a:defRPr sz="1000" b="0" i="0" u="none" strike="noStrike" cap="none">
                <a:solidFill>
                  <a:srgbClr val="595959"/>
                </a:solidFill>
                <a:latin typeface="Cabin"/>
                <a:ea typeface="Cabin"/>
                <a:cs typeface="Cabin"/>
                <a:sym typeface="Cabin"/>
              </a:defRPr>
            </a:lvl7pPr>
            <a:lvl8pPr marL="3200400" marR="0" lvl="7" indent="0" algn="l" rtl="0">
              <a:lnSpc>
                <a:spcPct val="110000"/>
              </a:lnSpc>
              <a:spcBef>
                <a:spcPts val="700"/>
              </a:spcBef>
              <a:buClr>
                <a:schemeClr val="dk2"/>
              </a:buClr>
              <a:buFont typeface="Cabin"/>
              <a:buNone/>
              <a:defRPr sz="1000" b="0" i="0" u="none" strike="noStrike" cap="none">
                <a:solidFill>
                  <a:srgbClr val="595959"/>
                </a:solidFill>
                <a:latin typeface="Cabin"/>
                <a:ea typeface="Cabin"/>
                <a:cs typeface="Cabin"/>
                <a:sym typeface="Cabin"/>
              </a:defRPr>
            </a:lvl8pPr>
            <a:lvl9pPr marL="3657600" marR="0" lvl="8" indent="0" algn="l" rtl="0">
              <a:lnSpc>
                <a:spcPct val="110000"/>
              </a:lnSpc>
              <a:spcBef>
                <a:spcPts val="700"/>
              </a:spcBef>
              <a:buClr>
                <a:schemeClr val="dk2"/>
              </a:buClr>
              <a:buFont typeface="Arial"/>
              <a:buNone/>
              <a:defRPr sz="1000" b="0" i="0" u="none" strike="noStrike" cap="none">
                <a:solidFill>
                  <a:srgbClr val="595959"/>
                </a:solidFill>
                <a:latin typeface="Cabin"/>
                <a:ea typeface="Cabin"/>
                <a:cs typeface="Cabin"/>
                <a:sym typeface="Cabin"/>
              </a:defRPr>
            </a:lvl9pPr>
          </a:lstStyle>
          <a:p>
            <a:endParaRPr/>
          </a:p>
        </p:txBody>
      </p:sp>
      <p:sp>
        <p:nvSpPr>
          <p:cNvPr id="80" name="Shape 80"/>
          <p:cNvSpPr txBox="1">
            <a:spLocks noGrp="1"/>
          </p:cNvSpPr>
          <p:nvPr>
            <p:ph type="dt" idx="10"/>
          </p:nvPr>
        </p:nvSpPr>
        <p:spPr>
          <a:xfrm>
            <a:off x="765950" y="6375678"/>
            <a:ext cx="1232455"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1" name="Shape 81"/>
          <p:cNvSpPr txBox="1">
            <a:spLocks noGrp="1"/>
          </p:cNvSpPr>
          <p:nvPr>
            <p:ph type="ftr" idx="11"/>
          </p:nvPr>
        </p:nvSpPr>
        <p:spPr>
          <a:xfrm>
            <a:off x="2103621" y="6375678"/>
            <a:ext cx="3482177"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2" name="Shape 82"/>
          <p:cNvSpPr txBox="1">
            <a:spLocks noGrp="1"/>
          </p:cNvSpPr>
          <p:nvPr>
            <p:ph type="sldNum" idx="12"/>
          </p:nvPr>
        </p:nvSpPr>
        <p:spPr>
          <a:xfrm>
            <a:off x="5687567" y="6375678"/>
            <a:ext cx="1234440"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rgbClr val="595959"/>
              </a:solidFill>
              <a:latin typeface="Cabin"/>
              <a:ea typeface="Cabin"/>
              <a:cs typeface="Cabin"/>
              <a:sym typeface="Cabi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251678" y="382385"/>
            <a:ext cx="10178322" cy="1492132"/>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2"/>
              </a:buClr>
              <a:buFont typeface="Impact"/>
              <a:buNone/>
              <a:defRPr sz="5100" b="0" i="0" u="none" strike="noStrike" cap="none">
                <a:solidFill>
                  <a:schemeClr val="dk2"/>
                </a:solidFill>
                <a:latin typeface="Impact"/>
                <a:ea typeface="Impact"/>
                <a:cs typeface="Impact"/>
                <a:sym typeface="Impac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251678" y="2286000"/>
            <a:ext cx="10178322" cy="3593591"/>
          </a:xfrm>
          <a:prstGeom prst="rect">
            <a:avLst/>
          </a:prstGeom>
          <a:noFill/>
          <a:ln>
            <a:noFill/>
          </a:ln>
        </p:spPr>
        <p:txBody>
          <a:bodyPr lIns="91425" tIns="91425" rIns="91425" bIns="91425" anchor="t" anchorCtr="0"/>
          <a:lstStyle>
            <a:lvl1pPr marL="228600" marR="0" lvl="0" indent="-101600" algn="l" rtl="0">
              <a:lnSpc>
                <a:spcPct val="110000"/>
              </a:lnSpc>
              <a:spcBef>
                <a:spcPts val="700"/>
              </a:spcBef>
              <a:buClr>
                <a:schemeClr val="dk2"/>
              </a:buClr>
              <a:buSzPct val="100000"/>
              <a:buFont typeface="Arial"/>
              <a:buChar char="•"/>
              <a:defRPr sz="2000" b="0" i="0" u="none" strike="noStrike" cap="none">
                <a:solidFill>
                  <a:srgbClr val="595959"/>
                </a:solidFill>
                <a:latin typeface="Cabin"/>
                <a:ea typeface="Cabin"/>
                <a:cs typeface="Cabin"/>
                <a:sym typeface="Cabin"/>
              </a:defRPr>
            </a:lvl1pPr>
            <a:lvl2pPr marL="685800" marR="0" lvl="1" indent="-114300" algn="l" rtl="0">
              <a:lnSpc>
                <a:spcPct val="110000"/>
              </a:lnSpc>
              <a:spcBef>
                <a:spcPts val="700"/>
              </a:spcBef>
              <a:buClr>
                <a:schemeClr val="dk2"/>
              </a:buClr>
              <a:buSzPct val="100000"/>
              <a:buFont typeface="Cabin"/>
              <a:buChar char="–"/>
              <a:defRPr sz="1800" b="0" i="0" u="none" strike="noStrike" cap="none">
                <a:solidFill>
                  <a:srgbClr val="595959"/>
                </a:solidFill>
                <a:latin typeface="Cabin"/>
                <a:ea typeface="Cabin"/>
                <a:cs typeface="Cabin"/>
                <a:sym typeface="Cabin"/>
              </a:defRPr>
            </a:lvl2pPr>
            <a:lvl3pPr marL="1143000" marR="0" lvl="2" indent="-127000" algn="l" rtl="0">
              <a:lnSpc>
                <a:spcPct val="110000"/>
              </a:lnSpc>
              <a:spcBef>
                <a:spcPts val="700"/>
              </a:spcBef>
              <a:buClr>
                <a:schemeClr val="dk2"/>
              </a:buClr>
              <a:buSzPct val="100000"/>
              <a:buFont typeface="Arial"/>
              <a:buChar char="•"/>
              <a:defRPr sz="1600" b="0" i="0" u="none" strike="noStrike" cap="none">
                <a:solidFill>
                  <a:srgbClr val="595959"/>
                </a:solidFill>
                <a:latin typeface="Cabin"/>
                <a:ea typeface="Cabin"/>
                <a:cs typeface="Cabin"/>
                <a:sym typeface="Cabin"/>
              </a:defRPr>
            </a:lvl3pPr>
            <a:lvl4pPr marL="1600200" marR="0" lvl="3"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4pPr>
            <a:lvl5pPr marL="2057400" marR="0" lvl="4"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5pPr>
            <a:lvl6pPr marL="2514600" marR="0" lvl="5"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6pPr>
            <a:lvl7pPr marL="2971800" marR="0" lvl="6"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7pPr>
            <a:lvl8pPr marL="3429000" marR="0" lvl="7" indent="-139700" algn="l" rtl="0">
              <a:lnSpc>
                <a:spcPct val="110000"/>
              </a:lnSpc>
              <a:spcBef>
                <a:spcPts val="700"/>
              </a:spcBef>
              <a:buClr>
                <a:schemeClr val="dk2"/>
              </a:buClr>
              <a:buSzPct val="100000"/>
              <a:buFont typeface="Cabin"/>
              <a:buChar char="–"/>
              <a:defRPr sz="1400" b="0" i="0" u="none" strike="noStrike" cap="none">
                <a:solidFill>
                  <a:srgbClr val="595959"/>
                </a:solidFill>
                <a:latin typeface="Cabin"/>
                <a:ea typeface="Cabin"/>
                <a:cs typeface="Cabin"/>
                <a:sym typeface="Cabin"/>
              </a:defRPr>
            </a:lvl8pPr>
            <a:lvl9pPr marL="3886200" marR="0" lvl="8" indent="-139700" algn="l" rtl="0">
              <a:lnSpc>
                <a:spcPct val="110000"/>
              </a:lnSpc>
              <a:spcBef>
                <a:spcPts val="700"/>
              </a:spcBef>
              <a:buClr>
                <a:schemeClr val="dk2"/>
              </a:buClr>
              <a:buSzPct val="100000"/>
              <a:buFont typeface="Arial"/>
              <a:buChar char="•"/>
              <a:defRPr sz="1400" b="0" i="0" u="none" strike="noStrike" cap="none">
                <a:solidFill>
                  <a:srgbClr val="595959"/>
                </a:solidFill>
                <a:latin typeface="Cabin"/>
                <a:ea typeface="Cabin"/>
                <a:cs typeface="Cabin"/>
                <a:sym typeface="Cabin"/>
              </a:defRPr>
            </a:lvl9pPr>
          </a:lstStyle>
          <a:p>
            <a:endParaRPr/>
          </a:p>
        </p:txBody>
      </p:sp>
      <p:sp>
        <p:nvSpPr>
          <p:cNvPr id="12" name="Shape 12"/>
          <p:cNvSpPr txBox="1">
            <a:spLocks noGrp="1"/>
          </p:cNvSpPr>
          <p:nvPr>
            <p:ph type="dt" idx="10"/>
          </p:nvPr>
        </p:nvSpPr>
        <p:spPr>
          <a:xfrm>
            <a:off x="1251678" y="6375678"/>
            <a:ext cx="2329722" cy="348462"/>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3" name="Shape 13"/>
          <p:cNvSpPr txBox="1">
            <a:spLocks noGrp="1"/>
          </p:cNvSpPr>
          <p:nvPr>
            <p:ph type="ftr" idx="11"/>
          </p:nvPr>
        </p:nvSpPr>
        <p:spPr>
          <a:xfrm>
            <a:off x="4038600" y="6375678"/>
            <a:ext cx="4114800" cy="34579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595959"/>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4" name="Shape 14"/>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a:t>
            </a:fld>
            <a:endParaRPr lang="en-US" sz="1200" b="0" i="0" u="none" strike="noStrike" cap="none">
              <a:solidFill>
                <a:srgbClr val="595959"/>
              </a:solidFill>
              <a:latin typeface="Cabin"/>
              <a:ea typeface="Cabin"/>
              <a:cs typeface="Cabin"/>
              <a:sym typeface="Cabin"/>
            </a:endParaRPr>
          </a:p>
        </p:txBody>
      </p:sp>
      <p:sp>
        <p:nvSpPr>
          <p:cNvPr id="15" name="Shape 15"/>
          <p:cNvSpPr/>
          <p:nvPr/>
        </p:nvSpPr>
        <p:spPr>
          <a:xfrm>
            <a:off x="0" y="0"/>
            <a:ext cx="885825" cy="6858000"/>
          </a:xfrm>
          <a:custGeom>
            <a:avLst/>
            <a:gdLst/>
            <a:ahLst/>
            <a:cxnLst/>
            <a:rect l="0" t="0" r="0" b="0"/>
            <a:pathLst>
              <a:path w="120000" h="120000" extrusionOk="0">
                <a:moveTo>
                  <a:pt x="0" y="0"/>
                </a:moveTo>
                <a:lnTo>
                  <a:pt x="96129" y="0"/>
                </a:lnTo>
                <a:lnTo>
                  <a:pt x="96344" y="1194"/>
                </a:lnTo>
                <a:lnTo>
                  <a:pt x="97419" y="2250"/>
                </a:lnTo>
                <a:lnTo>
                  <a:pt x="98924" y="3166"/>
                </a:lnTo>
                <a:lnTo>
                  <a:pt x="100860" y="3972"/>
                </a:lnTo>
                <a:lnTo>
                  <a:pt x="103010" y="4694"/>
                </a:lnTo>
                <a:lnTo>
                  <a:pt x="105591" y="5333"/>
                </a:lnTo>
                <a:lnTo>
                  <a:pt x="108172" y="6000"/>
                </a:lnTo>
                <a:lnTo>
                  <a:pt x="110752" y="6666"/>
                </a:lnTo>
                <a:lnTo>
                  <a:pt x="112903" y="7305"/>
                </a:lnTo>
                <a:lnTo>
                  <a:pt x="115053" y="8027"/>
                </a:lnTo>
                <a:lnTo>
                  <a:pt x="117204" y="8833"/>
                </a:lnTo>
                <a:lnTo>
                  <a:pt x="118709" y="9750"/>
                </a:lnTo>
                <a:lnTo>
                  <a:pt x="119569" y="10805"/>
                </a:lnTo>
                <a:lnTo>
                  <a:pt x="120000" y="12000"/>
                </a:lnTo>
                <a:lnTo>
                  <a:pt x="119569" y="13194"/>
                </a:lnTo>
                <a:lnTo>
                  <a:pt x="118709" y="14250"/>
                </a:lnTo>
                <a:lnTo>
                  <a:pt x="117204" y="15166"/>
                </a:lnTo>
                <a:lnTo>
                  <a:pt x="115053" y="15972"/>
                </a:lnTo>
                <a:lnTo>
                  <a:pt x="112903" y="16694"/>
                </a:lnTo>
                <a:lnTo>
                  <a:pt x="110752" y="17333"/>
                </a:lnTo>
                <a:lnTo>
                  <a:pt x="108172" y="18000"/>
                </a:lnTo>
                <a:lnTo>
                  <a:pt x="105591" y="18666"/>
                </a:lnTo>
                <a:lnTo>
                  <a:pt x="103010" y="19305"/>
                </a:lnTo>
                <a:lnTo>
                  <a:pt x="100860" y="20027"/>
                </a:lnTo>
                <a:lnTo>
                  <a:pt x="98924" y="20833"/>
                </a:lnTo>
                <a:lnTo>
                  <a:pt x="97419" y="21750"/>
                </a:lnTo>
                <a:lnTo>
                  <a:pt x="96344" y="22805"/>
                </a:lnTo>
                <a:lnTo>
                  <a:pt x="96129" y="24000"/>
                </a:lnTo>
                <a:lnTo>
                  <a:pt x="96344" y="25194"/>
                </a:lnTo>
                <a:lnTo>
                  <a:pt x="97419" y="26250"/>
                </a:lnTo>
                <a:lnTo>
                  <a:pt x="98924" y="27166"/>
                </a:lnTo>
                <a:lnTo>
                  <a:pt x="100860" y="27972"/>
                </a:lnTo>
                <a:lnTo>
                  <a:pt x="103010" y="28694"/>
                </a:lnTo>
                <a:lnTo>
                  <a:pt x="105591" y="29333"/>
                </a:lnTo>
                <a:lnTo>
                  <a:pt x="108172" y="30000"/>
                </a:lnTo>
                <a:lnTo>
                  <a:pt x="110752" y="30666"/>
                </a:lnTo>
                <a:lnTo>
                  <a:pt x="112903" y="31305"/>
                </a:lnTo>
                <a:lnTo>
                  <a:pt x="115053" y="32027"/>
                </a:lnTo>
                <a:lnTo>
                  <a:pt x="117204" y="32833"/>
                </a:lnTo>
                <a:lnTo>
                  <a:pt x="118709" y="33750"/>
                </a:lnTo>
                <a:lnTo>
                  <a:pt x="119569" y="34805"/>
                </a:lnTo>
                <a:lnTo>
                  <a:pt x="120000" y="36000"/>
                </a:lnTo>
                <a:lnTo>
                  <a:pt x="119569" y="37194"/>
                </a:lnTo>
                <a:lnTo>
                  <a:pt x="118709" y="38250"/>
                </a:lnTo>
                <a:lnTo>
                  <a:pt x="117204" y="39166"/>
                </a:lnTo>
                <a:lnTo>
                  <a:pt x="115053" y="39972"/>
                </a:lnTo>
                <a:lnTo>
                  <a:pt x="112903" y="40694"/>
                </a:lnTo>
                <a:lnTo>
                  <a:pt x="110752" y="41333"/>
                </a:lnTo>
                <a:lnTo>
                  <a:pt x="108172" y="42000"/>
                </a:lnTo>
                <a:lnTo>
                  <a:pt x="105591" y="42666"/>
                </a:lnTo>
                <a:lnTo>
                  <a:pt x="103010" y="43305"/>
                </a:lnTo>
                <a:lnTo>
                  <a:pt x="100860" y="44027"/>
                </a:lnTo>
                <a:lnTo>
                  <a:pt x="98924" y="44833"/>
                </a:lnTo>
                <a:lnTo>
                  <a:pt x="97419" y="45750"/>
                </a:lnTo>
                <a:lnTo>
                  <a:pt x="96344" y="46805"/>
                </a:lnTo>
                <a:lnTo>
                  <a:pt x="96129" y="48000"/>
                </a:lnTo>
                <a:lnTo>
                  <a:pt x="96344" y="49194"/>
                </a:lnTo>
                <a:lnTo>
                  <a:pt x="97419" y="50250"/>
                </a:lnTo>
                <a:lnTo>
                  <a:pt x="98924" y="51166"/>
                </a:lnTo>
                <a:lnTo>
                  <a:pt x="100860" y="51972"/>
                </a:lnTo>
                <a:lnTo>
                  <a:pt x="103010" y="52694"/>
                </a:lnTo>
                <a:lnTo>
                  <a:pt x="105591" y="53333"/>
                </a:lnTo>
                <a:lnTo>
                  <a:pt x="108172" y="54000"/>
                </a:lnTo>
                <a:lnTo>
                  <a:pt x="110752" y="54666"/>
                </a:lnTo>
                <a:lnTo>
                  <a:pt x="112903" y="55305"/>
                </a:lnTo>
                <a:lnTo>
                  <a:pt x="115053" y="56027"/>
                </a:lnTo>
                <a:lnTo>
                  <a:pt x="117204" y="56833"/>
                </a:lnTo>
                <a:lnTo>
                  <a:pt x="118709" y="57750"/>
                </a:lnTo>
                <a:lnTo>
                  <a:pt x="119569" y="58805"/>
                </a:lnTo>
                <a:lnTo>
                  <a:pt x="120000" y="59972"/>
                </a:lnTo>
                <a:lnTo>
                  <a:pt x="119569" y="61194"/>
                </a:lnTo>
                <a:lnTo>
                  <a:pt x="118709" y="62250"/>
                </a:lnTo>
                <a:lnTo>
                  <a:pt x="117204" y="63166"/>
                </a:lnTo>
                <a:lnTo>
                  <a:pt x="115053" y="63972"/>
                </a:lnTo>
                <a:lnTo>
                  <a:pt x="112903" y="64694"/>
                </a:lnTo>
                <a:lnTo>
                  <a:pt x="110752" y="65333"/>
                </a:lnTo>
                <a:lnTo>
                  <a:pt x="108172" y="66000"/>
                </a:lnTo>
                <a:lnTo>
                  <a:pt x="105591" y="66666"/>
                </a:lnTo>
                <a:lnTo>
                  <a:pt x="103010" y="67305"/>
                </a:lnTo>
                <a:lnTo>
                  <a:pt x="100860" y="68027"/>
                </a:lnTo>
                <a:lnTo>
                  <a:pt x="98924" y="68833"/>
                </a:lnTo>
                <a:lnTo>
                  <a:pt x="97419" y="69750"/>
                </a:lnTo>
                <a:lnTo>
                  <a:pt x="96344" y="70805"/>
                </a:lnTo>
                <a:lnTo>
                  <a:pt x="96129" y="72000"/>
                </a:lnTo>
                <a:lnTo>
                  <a:pt x="96344" y="73194"/>
                </a:lnTo>
                <a:lnTo>
                  <a:pt x="97419" y="74250"/>
                </a:lnTo>
                <a:lnTo>
                  <a:pt x="98924" y="75166"/>
                </a:lnTo>
                <a:lnTo>
                  <a:pt x="100860" y="75972"/>
                </a:lnTo>
                <a:lnTo>
                  <a:pt x="103010" y="76694"/>
                </a:lnTo>
                <a:lnTo>
                  <a:pt x="105591" y="77333"/>
                </a:lnTo>
                <a:lnTo>
                  <a:pt x="110752" y="78666"/>
                </a:lnTo>
                <a:lnTo>
                  <a:pt x="112903" y="79305"/>
                </a:lnTo>
                <a:lnTo>
                  <a:pt x="115053" y="80027"/>
                </a:lnTo>
                <a:lnTo>
                  <a:pt x="117204" y="80833"/>
                </a:lnTo>
                <a:lnTo>
                  <a:pt x="118709" y="81750"/>
                </a:lnTo>
                <a:lnTo>
                  <a:pt x="119569" y="82805"/>
                </a:lnTo>
                <a:lnTo>
                  <a:pt x="120000" y="84000"/>
                </a:lnTo>
                <a:lnTo>
                  <a:pt x="119569" y="85194"/>
                </a:lnTo>
                <a:lnTo>
                  <a:pt x="118709" y="86250"/>
                </a:lnTo>
                <a:lnTo>
                  <a:pt x="117204" y="87166"/>
                </a:lnTo>
                <a:lnTo>
                  <a:pt x="115053" y="87972"/>
                </a:lnTo>
                <a:lnTo>
                  <a:pt x="112903" y="88694"/>
                </a:lnTo>
                <a:lnTo>
                  <a:pt x="110752" y="89333"/>
                </a:lnTo>
                <a:lnTo>
                  <a:pt x="108172" y="90000"/>
                </a:lnTo>
                <a:lnTo>
                  <a:pt x="105591" y="90666"/>
                </a:lnTo>
                <a:lnTo>
                  <a:pt x="103010" y="91305"/>
                </a:lnTo>
                <a:lnTo>
                  <a:pt x="100860" y="92027"/>
                </a:lnTo>
                <a:lnTo>
                  <a:pt x="98924" y="92833"/>
                </a:lnTo>
                <a:lnTo>
                  <a:pt x="97419" y="93750"/>
                </a:lnTo>
                <a:lnTo>
                  <a:pt x="96344" y="94805"/>
                </a:lnTo>
                <a:lnTo>
                  <a:pt x="96129" y="96000"/>
                </a:lnTo>
                <a:lnTo>
                  <a:pt x="96344" y="97194"/>
                </a:lnTo>
                <a:lnTo>
                  <a:pt x="97419" y="98250"/>
                </a:lnTo>
                <a:lnTo>
                  <a:pt x="98924" y="99166"/>
                </a:lnTo>
                <a:lnTo>
                  <a:pt x="100860" y="99972"/>
                </a:lnTo>
                <a:lnTo>
                  <a:pt x="103010" y="100694"/>
                </a:lnTo>
                <a:lnTo>
                  <a:pt x="105591" y="101333"/>
                </a:lnTo>
                <a:lnTo>
                  <a:pt x="108172" y="102000"/>
                </a:lnTo>
                <a:lnTo>
                  <a:pt x="110752" y="102666"/>
                </a:lnTo>
                <a:lnTo>
                  <a:pt x="112903" y="103305"/>
                </a:lnTo>
                <a:lnTo>
                  <a:pt x="115053" y="104027"/>
                </a:lnTo>
                <a:lnTo>
                  <a:pt x="117204" y="104833"/>
                </a:lnTo>
                <a:lnTo>
                  <a:pt x="118709" y="105750"/>
                </a:lnTo>
                <a:lnTo>
                  <a:pt x="119569" y="106805"/>
                </a:lnTo>
                <a:lnTo>
                  <a:pt x="120000" y="108000"/>
                </a:lnTo>
                <a:lnTo>
                  <a:pt x="119569" y="109194"/>
                </a:lnTo>
                <a:lnTo>
                  <a:pt x="118709" y="110250"/>
                </a:lnTo>
                <a:lnTo>
                  <a:pt x="117204" y="111166"/>
                </a:lnTo>
                <a:lnTo>
                  <a:pt x="115053" y="111972"/>
                </a:lnTo>
                <a:lnTo>
                  <a:pt x="112903" y="112694"/>
                </a:lnTo>
                <a:lnTo>
                  <a:pt x="110752" y="113333"/>
                </a:lnTo>
                <a:lnTo>
                  <a:pt x="108172" y="114000"/>
                </a:lnTo>
                <a:lnTo>
                  <a:pt x="105591" y="114666"/>
                </a:lnTo>
                <a:lnTo>
                  <a:pt x="103010" y="115305"/>
                </a:lnTo>
                <a:lnTo>
                  <a:pt x="100860" y="116027"/>
                </a:lnTo>
                <a:lnTo>
                  <a:pt x="98924" y="116833"/>
                </a:lnTo>
                <a:lnTo>
                  <a:pt x="97419" y="117750"/>
                </a:lnTo>
                <a:lnTo>
                  <a:pt x="96344" y="118805"/>
                </a:lnTo>
                <a:lnTo>
                  <a:pt x="96129" y="120000"/>
                </a:lnTo>
                <a:lnTo>
                  <a:pt x="0" y="120000"/>
                </a:lnTo>
                <a:lnTo>
                  <a:pt x="0" y="0"/>
                </a:lnTo>
                <a:close/>
              </a:path>
            </a:pathLst>
          </a:custGeom>
          <a:solidFill>
            <a:schemeClr val="dk2"/>
          </a:solidFill>
          <a:ln>
            <a:noFill/>
          </a:ln>
        </p:spPr>
      </p:sp>
      <p:sp>
        <p:nvSpPr>
          <p:cNvPr id="16" name="Shape 16"/>
          <p:cNvSpPr/>
          <p:nvPr/>
        </p:nvSpPr>
        <p:spPr>
          <a:xfrm>
            <a:off x="11908535" y="0"/>
            <a:ext cx="283464" cy="68580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7cHjaJRl1Qo" TargetMode="Externa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2980846" y="242397"/>
            <a:ext cx="6707731" cy="3877149"/>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2"/>
              </a:buClr>
              <a:buSzPct val="25000"/>
              <a:buFont typeface="Impact"/>
              <a:buNone/>
            </a:pPr>
            <a:r>
              <a:rPr lang="en-US" sz="4400" b="0" i="0" u="none" strike="noStrike" cap="none" dirty="0" smtClean="0">
                <a:solidFill>
                  <a:schemeClr val="dk2"/>
                </a:solidFill>
                <a:latin typeface="Impact"/>
                <a:ea typeface="Impact"/>
                <a:cs typeface="Impact"/>
                <a:sym typeface="Impact"/>
              </a:rPr>
              <a:t>Enhanced Learning </a:t>
            </a:r>
            <a:r>
              <a:rPr lang="en-US" sz="4400" dirty="0" smtClean="0"/>
              <a:t>with </a:t>
            </a:r>
            <a:r>
              <a:rPr lang="en-US" sz="4400" b="0" i="0" u="none" strike="noStrike" cap="none" dirty="0" smtClean="0">
                <a:solidFill>
                  <a:schemeClr val="dk2"/>
                </a:solidFill>
                <a:latin typeface="Impact"/>
                <a:ea typeface="Impact"/>
                <a:cs typeface="Impact"/>
                <a:sym typeface="Impact"/>
              </a:rPr>
              <a:t>Music Therapy </a:t>
            </a:r>
            <a:endParaRPr sz="4400" b="0" i="0" u="none" strike="noStrike" cap="none" dirty="0">
              <a:solidFill>
                <a:schemeClr val="dk2"/>
              </a:solidFill>
              <a:latin typeface="Impact"/>
              <a:ea typeface="Impact"/>
              <a:cs typeface="Impact"/>
              <a:sym typeface="Impact"/>
            </a:endParaRPr>
          </a:p>
        </p:txBody>
      </p:sp>
      <p:sp>
        <p:nvSpPr>
          <p:cNvPr id="101" name="Shape 101"/>
          <p:cNvSpPr txBox="1">
            <a:spLocks noGrp="1"/>
          </p:cNvSpPr>
          <p:nvPr>
            <p:ph type="subTitle" idx="1"/>
          </p:nvPr>
        </p:nvSpPr>
        <p:spPr>
          <a:xfrm>
            <a:off x="2186705" y="4917512"/>
            <a:ext cx="8045373" cy="971838"/>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1600" i="0" u="none" strike="noStrike" cap="none" dirty="0">
                <a:solidFill>
                  <a:schemeClr val="dk1"/>
                </a:solidFill>
                <a:latin typeface="Cabin"/>
                <a:ea typeface="Cabin"/>
                <a:cs typeface="Cabin"/>
                <a:sym typeface="Cabin"/>
              </a:rPr>
              <a:t>DANYAL OZAIR</a:t>
            </a:r>
          </a:p>
          <a:p>
            <a:pPr marL="0" marR="0" lvl="0" indent="0" algn="ctr" rtl="0">
              <a:lnSpc>
                <a:spcPct val="90000"/>
              </a:lnSpc>
              <a:spcBef>
                <a:spcPts val="0"/>
              </a:spcBef>
              <a:spcAft>
                <a:spcPts val="0"/>
              </a:spcAft>
              <a:buClr>
                <a:schemeClr val="dk1"/>
              </a:buClr>
              <a:buSzPct val="25000"/>
              <a:buFont typeface="Arial"/>
              <a:buNone/>
            </a:pPr>
            <a:r>
              <a:rPr lang="en-US" sz="1600" i="0" u="none" strike="noStrike" cap="none" dirty="0">
                <a:solidFill>
                  <a:schemeClr val="dk1"/>
                </a:solidFill>
                <a:latin typeface="Cabin"/>
                <a:ea typeface="Cabin"/>
                <a:cs typeface="Cabin"/>
                <a:sym typeface="Cabin"/>
              </a:rPr>
              <a:t>MUDASSIR AHMED MOHAMMED</a:t>
            </a:r>
          </a:p>
          <a:p>
            <a:pPr marL="0" marR="0" lvl="0" indent="0" algn="ctr" rtl="0">
              <a:lnSpc>
                <a:spcPct val="90000"/>
              </a:lnSpc>
              <a:spcBef>
                <a:spcPts val="0"/>
              </a:spcBef>
              <a:spcAft>
                <a:spcPts val="0"/>
              </a:spcAft>
              <a:buClr>
                <a:schemeClr val="dk1"/>
              </a:buClr>
              <a:buSzPct val="25000"/>
              <a:buFont typeface="Arial"/>
              <a:buNone/>
            </a:pPr>
            <a:r>
              <a:rPr lang="en-US" sz="1600" i="0" u="none" strike="noStrike" cap="none" dirty="0">
                <a:solidFill>
                  <a:schemeClr val="dk1"/>
                </a:solidFill>
                <a:latin typeface="Cabin"/>
                <a:ea typeface="Cabin"/>
                <a:cs typeface="Cabin"/>
                <a:sym typeface="Cabin"/>
              </a:rPr>
              <a:t>TASNIM MAKADA</a:t>
            </a:r>
          </a:p>
          <a:p>
            <a:pPr marL="0" marR="0" lvl="0" indent="0" algn="ctr" rtl="0">
              <a:lnSpc>
                <a:spcPct val="90000"/>
              </a:lnSpc>
              <a:spcBef>
                <a:spcPts val="700"/>
              </a:spcBef>
              <a:buClr>
                <a:schemeClr val="dk2"/>
              </a:buClr>
              <a:buSzPct val="25000"/>
              <a:buFont typeface="Arial"/>
              <a:buNone/>
            </a:pPr>
            <a:endParaRPr sz="2000" b="0" i="0" u="none" strike="noStrike" cap="none" dirty="0">
              <a:solidFill>
                <a:schemeClr val="dk1"/>
              </a:solidFill>
              <a:latin typeface="Cabin"/>
              <a:ea typeface="Cabin"/>
              <a:cs typeface="Cabin"/>
              <a:sym typeface="Cabin"/>
            </a:endParaRPr>
          </a:p>
        </p:txBody>
      </p:sp>
      <p:sp>
        <p:nvSpPr>
          <p:cNvPr id="102" name="Shape 102"/>
          <p:cNvSpPr txBox="1"/>
          <p:nvPr/>
        </p:nvSpPr>
        <p:spPr>
          <a:xfrm>
            <a:off x="1665732" y="3323494"/>
            <a:ext cx="9144000" cy="1222002"/>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Font typeface="Arial"/>
              <a:buNone/>
            </a:pPr>
            <a:endParaRPr sz="1400" b="0" i="0" u="none" strike="noStrike" cap="none" dirty="0">
              <a:solidFill>
                <a:srgbClr val="000000"/>
              </a:solidFill>
              <a:latin typeface="Cabin"/>
              <a:ea typeface="Cabin"/>
              <a:cs typeface="Cabin"/>
              <a:sym typeface="Cabin"/>
            </a:endParaRPr>
          </a:p>
          <a:p>
            <a:pPr marL="0" marR="0" lvl="0" indent="0" algn="ctr" rtl="0">
              <a:lnSpc>
                <a:spcPct val="70000"/>
              </a:lnSpc>
              <a:spcBef>
                <a:spcPts val="0"/>
              </a:spcBef>
              <a:spcAft>
                <a:spcPts val="0"/>
              </a:spcAft>
              <a:buClr>
                <a:schemeClr val="dk1"/>
              </a:buClr>
              <a:buSzPct val="25000"/>
              <a:buFont typeface="Arial"/>
              <a:buNone/>
            </a:pPr>
            <a:r>
              <a:rPr lang="en-US" sz="1600" b="0" i="0" u="none" strike="noStrike" cap="none" dirty="0">
                <a:solidFill>
                  <a:srgbClr val="000000"/>
                </a:solidFill>
                <a:latin typeface="Cabin"/>
                <a:ea typeface="Cabin"/>
                <a:cs typeface="Cabin"/>
                <a:sym typeface="Cabin"/>
              </a:rPr>
              <a:t>CSE 5369/6369 Human Computer Interaction</a:t>
            </a:r>
          </a:p>
          <a:p>
            <a:pPr marL="0" marR="0" lvl="0" indent="0" algn="ctr" rtl="0">
              <a:lnSpc>
                <a:spcPct val="70000"/>
              </a:lnSpc>
              <a:spcBef>
                <a:spcPts val="1000"/>
              </a:spcBef>
              <a:spcAft>
                <a:spcPts val="0"/>
              </a:spcAft>
              <a:buClr>
                <a:schemeClr val="dk1"/>
              </a:buClr>
              <a:buSzPct val="25000"/>
              <a:buFont typeface="Arial"/>
              <a:buNone/>
            </a:pPr>
            <a:r>
              <a:rPr lang="en-US" sz="1600" b="0" i="0" u="none" strike="noStrike" cap="none" dirty="0">
                <a:solidFill>
                  <a:srgbClr val="000000"/>
                </a:solidFill>
                <a:latin typeface="Cabin"/>
                <a:ea typeface="Cabin"/>
                <a:cs typeface="Cabin"/>
                <a:sym typeface="Cabin"/>
              </a:rPr>
              <a:t>1</a:t>
            </a:r>
            <a:r>
              <a:rPr lang="en-US" sz="1600" b="0" i="0" u="none" strike="noStrike" cap="none" baseline="30000" dirty="0">
                <a:solidFill>
                  <a:srgbClr val="000000"/>
                </a:solidFill>
                <a:latin typeface="Cabin"/>
                <a:ea typeface="Cabin"/>
                <a:cs typeface="Cabin"/>
                <a:sym typeface="Cabin"/>
              </a:rPr>
              <a:t>st</a:t>
            </a:r>
            <a:r>
              <a:rPr lang="en-US" sz="1600" b="0" i="0" u="none" strike="noStrike" cap="none" dirty="0">
                <a:solidFill>
                  <a:srgbClr val="000000"/>
                </a:solidFill>
                <a:latin typeface="Cabin"/>
                <a:ea typeface="Cabin"/>
                <a:cs typeface="Cabin"/>
                <a:sym typeface="Cabin"/>
              </a:rPr>
              <a:t> Project Presentation</a:t>
            </a:r>
          </a:p>
          <a:p>
            <a:pPr marL="0" marR="0" lvl="0" indent="0" algn="ctr" rtl="0">
              <a:lnSpc>
                <a:spcPct val="70000"/>
              </a:lnSpc>
              <a:spcBef>
                <a:spcPts val="1000"/>
              </a:spcBef>
              <a:buClr>
                <a:schemeClr val="dk1"/>
              </a:buClr>
              <a:buSzPct val="25000"/>
              <a:buFont typeface="Arial"/>
              <a:buNone/>
            </a:pPr>
            <a:r>
              <a:rPr lang="en-US" sz="1600" b="0" i="0" u="none" strike="noStrike" cap="none" dirty="0">
                <a:solidFill>
                  <a:srgbClr val="000000"/>
                </a:solidFill>
                <a:latin typeface="Cabin"/>
                <a:ea typeface="Cabin"/>
                <a:cs typeface="Cabin"/>
                <a:sym typeface="Cabin"/>
              </a:rPr>
              <a:t>Spring 2016</a:t>
            </a:r>
          </a:p>
        </p:txBody>
      </p:sp>
      <p:sp>
        <p:nvSpPr>
          <p:cNvPr id="103" name="Shape 103"/>
          <p:cNvSpPr txBox="1">
            <a:spLocks noGrp="1"/>
          </p:cNvSpPr>
          <p:nvPr>
            <p:ph type="ftr" idx="11"/>
          </p:nvPr>
        </p:nvSpPr>
        <p:spPr>
          <a:xfrm>
            <a:off x="4180332" y="6375678"/>
            <a:ext cx="4114800" cy="34579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a:solidFill>
                  <a:srgbClr val="27606C"/>
                </a:solidFill>
                <a:latin typeface="Cabin"/>
                <a:ea typeface="Cabin"/>
                <a:cs typeface="Cabin"/>
                <a:sym typeface="Cabin"/>
              </a:rPr>
              <a:t>CSE 5369/6369 Human Computer Interaction</a:t>
            </a:r>
          </a:p>
        </p:txBody>
      </p:sp>
      <p:sp>
        <p:nvSpPr>
          <p:cNvPr id="104" name="Shape 104"/>
          <p:cNvSpPr txBox="1">
            <a:spLocks noGrp="1"/>
          </p:cNvSpPr>
          <p:nvPr>
            <p:ph type="sldNum" idx="12"/>
          </p:nvPr>
        </p:nvSpPr>
        <p:spPr>
          <a:xfrm>
            <a:off x="9067217" y="6375678"/>
            <a:ext cx="2329722"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27606C"/>
                </a:solidFill>
                <a:latin typeface="Cabin"/>
                <a:ea typeface="Cabin"/>
                <a:cs typeface="Cabin"/>
                <a:sym typeface="Cabin"/>
              </a:rPr>
              <a:pPr marL="0" marR="0" lvl="0" indent="0" algn="r" rtl="0">
                <a:spcBef>
                  <a:spcPts val="0"/>
                </a:spcBef>
                <a:buSzPct val="25000"/>
                <a:buNone/>
              </a:pPr>
              <a:t>1</a:t>
            </a:fld>
            <a:endParaRPr lang="en-US" sz="1200" b="0" i="0" u="none" strike="noStrike" cap="none">
              <a:solidFill>
                <a:srgbClr val="27606C"/>
              </a:solidFill>
              <a:latin typeface="Cabin"/>
              <a:ea typeface="Cabin"/>
              <a:cs typeface="Cabin"/>
              <a:sym typeface="Cabin"/>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378226" y="0"/>
            <a:ext cx="9909773" cy="103367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a:solidFill>
                  <a:schemeClr val="dk2"/>
                </a:solidFill>
                <a:latin typeface="Impact"/>
                <a:ea typeface="Impact"/>
                <a:cs typeface="Impact"/>
                <a:sym typeface="Impact"/>
              </a:rPr>
              <a:t>APPROACH</a:t>
            </a:r>
          </a:p>
        </p:txBody>
      </p:sp>
      <p:sp>
        <p:nvSpPr>
          <p:cNvPr id="142" name="Shape 142"/>
          <p:cNvSpPr txBox="1">
            <a:spLocks noGrp="1"/>
          </p:cNvSpPr>
          <p:nvPr>
            <p:ph type="body" idx="1"/>
          </p:nvPr>
        </p:nvSpPr>
        <p:spPr>
          <a:xfrm>
            <a:off x="1610599" y="1675676"/>
            <a:ext cx="9677400" cy="3148115"/>
          </a:xfrm>
          <a:prstGeom prst="rect">
            <a:avLst/>
          </a:prstGeom>
          <a:noFill/>
          <a:ln>
            <a:noFill/>
          </a:ln>
        </p:spPr>
        <p:txBody>
          <a:bodyPr lIns="91425" tIns="45700" rIns="91425" bIns="45700" anchor="t" anchorCtr="0">
            <a:noAutofit/>
          </a:bodyPr>
          <a:lstStyle/>
          <a:p>
            <a:pPr lvl="0" indent="-228600">
              <a:spcBef>
                <a:spcPts val="0"/>
              </a:spcBef>
              <a:buClr>
                <a:schemeClr val="dk1"/>
              </a:buClr>
            </a:pPr>
            <a:r>
              <a:rPr lang="en-US" sz="2800" dirty="0" smtClean="0"/>
              <a:t>Step 1:  Study brain waves </a:t>
            </a:r>
          </a:p>
          <a:p>
            <a:pPr lvl="0" indent="-228600">
              <a:spcBef>
                <a:spcPts val="0"/>
              </a:spcBef>
              <a:buClr>
                <a:schemeClr val="dk1"/>
              </a:buClr>
            </a:pPr>
            <a:r>
              <a:rPr lang="en-US" sz="2800" dirty="0" smtClean="0"/>
              <a:t>Step 2: Understand and Interpret Brain Waves</a:t>
            </a:r>
          </a:p>
          <a:p>
            <a:pPr indent="-228600">
              <a:spcBef>
                <a:spcPts val="0"/>
              </a:spcBef>
              <a:buClr>
                <a:schemeClr val="dk1"/>
              </a:buClr>
            </a:pPr>
            <a:r>
              <a:rPr lang="en-US" sz="2800" dirty="0" smtClean="0"/>
              <a:t>Step 3: Testing on different subjects to know whether music enhances learning</a:t>
            </a:r>
          </a:p>
          <a:p>
            <a:pPr lvl="0" indent="-228600">
              <a:spcBef>
                <a:spcPts val="0"/>
              </a:spcBef>
              <a:buClr>
                <a:schemeClr val="dk1"/>
              </a:buClr>
            </a:pPr>
            <a:r>
              <a:rPr lang="en-US" sz="2800" dirty="0" smtClean="0"/>
              <a:t>Step 4: Data gathering through MUSE</a:t>
            </a:r>
          </a:p>
          <a:p>
            <a:pPr lvl="0" indent="-228600">
              <a:spcBef>
                <a:spcPts val="0"/>
              </a:spcBef>
              <a:buClr>
                <a:schemeClr val="dk1"/>
              </a:buClr>
            </a:pPr>
            <a:r>
              <a:rPr lang="en-US" sz="2800" dirty="0" smtClean="0"/>
              <a:t>Step 5: Analyze results using Statistical model</a:t>
            </a:r>
          </a:p>
        </p:txBody>
      </p:sp>
      <p:sp>
        <p:nvSpPr>
          <p:cNvPr id="143" name="Shape 143"/>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Clr>
                <a:srgbClr val="000000"/>
              </a:buClr>
              <a:buSzPct val="25000"/>
              <a:buFont typeface="Arial"/>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Clr>
                  <a:srgbClr val="000000"/>
                </a:buClr>
                <a:buSzPct val="25000"/>
                <a:buFont typeface="Arial"/>
                <a:buNone/>
              </a:pPr>
              <a:t>10</a:t>
            </a:fld>
            <a:endParaRPr lang="en-US" sz="1200" b="0" i="0" u="none" strike="noStrike" cap="none" dirty="0">
              <a:solidFill>
                <a:srgbClr val="595959"/>
              </a:solidFill>
              <a:latin typeface="Cabin"/>
              <a:ea typeface="Cabin"/>
              <a:cs typeface="Cabin"/>
              <a:sym typeface="Cabin"/>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264853" y="187863"/>
            <a:ext cx="10178400" cy="885563"/>
          </a:xfrm>
          <a:prstGeom prst="rect">
            <a:avLst/>
          </a:prstGeom>
        </p:spPr>
        <p:txBody>
          <a:bodyPr lIns="91425" tIns="91425" rIns="91425" bIns="91425" anchor="t" anchorCtr="0">
            <a:noAutofit/>
          </a:bodyPr>
          <a:lstStyle/>
          <a:p>
            <a:pPr lvl="0" algn="ctr">
              <a:spcBef>
                <a:spcPts val="0"/>
              </a:spcBef>
              <a:buNone/>
            </a:pPr>
            <a:r>
              <a:rPr lang="en-US" dirty="0"/>
              <a:t>Use-case Diagram</a:t>
            </a:r>
          </a:p>
        </p:txBody>
      </p:sp>
      <p:sp>
        <p:nvSpPr>
          <p:cNvPr id="158" name="Shape 158"/>
          <p:cNvSpPr txBox="1">
            <a:spLocks noGrp="1"/>
          </p:cNvSpPr>
          <p:nvPr>
            <p:ph type="sldNum" idx="12"/>
          </p:nvPr>
        </p:nvSpPr>
        <p:spPr>
          <a:xfrm>
            <a:off x="8756374" y="6322668"/>
            <a:ext cx="2819400" cy="345899"/>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sz="1200">
                <a:latin typeface="Cabin" charset="0"/>
              </a:rPr>
              <a:pPr lvl="0" algn="r">
                <a:spcBef>
                  <a:spcPts val="0"/>
                </a:spcBef>
                <a:buClr>
                  <a:srgbClr val="000000"/>
                </a:buClr>
                <a:buSzPct val="25000"/>
                <a:buFont typeface="Arial"/>
                <a:buNone/>
              </a:pPr>
              <a:t>11</a:t>
            </a:fld>
            <a:endParaRPr lang="en-US" sz="1200" dirty="0">
              <a:latin typeface="Cabin" charset="0"/>
            </a:endParaRPr>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813660" y="1280558"/>
            <a:ext cx="6992949" cy="4902528"/>
          </a:xfrm>
          <a:prstGeom prst="rect">
            <a:avLst/>
          </a:prstGeom>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953200" y="77576"/>
            <a:ext cx="10515599" cy="889834"/>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000" dirty="0" smtClean="0"/>
              <a:t>TASKS</a:t>
            </a:r>
            <a:endParaRPr lang="en-US" sz="4000" b="0" i="0" u="none" strike="noStrike" cap="none" dirty="0">
              <a:solidFill>
                <a:schemeClr val="dk2"/>
              </a:solidFill>
              <a:latin typeface="Impact"/>
              <a:ea typeface="Impact"/>
              <a:cs typeface="Impact"/>
              <a:sym typeface="Impact"/>
            </a:endParaRPr>
          </a:p>
        </p:txBody>
      </p:sp>
      <p:sp>
        <p:nvSpPr>
          <p:cNvPr id="165" name="Shape 165"/>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Clr>
                <a:srgbClr val="000000"/>
              </a:buClr>
              <a:buSzPct val="25000"/>
              <a:buFont typeface="Arial"/>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Clr>
                  <a:srgbClr val="000000"/>
                </a:buClr>
                <a:buSzPct val="25000"/>
                <a:buFont typeface="Arial"/>
                <a:buNone/>
              </a:pPr>
              <a:t>12</a:t>
            </a:fld>
            <a:endParaRPr lang="en-US" sz="1200" b="0" i="0" u="none" strike="noStrike" cap="none">
              <a:solidFill>
                <a:srgbClr val="595959"/>
              </a:solidFill>
              <a:latin typeface="Cabin"/>
              <a:ea typeface="Cabin"/>
              <a:cs typeface="Cabin"/>
              <a:sym typeface="Cabin"/>
            </a:endParaRPr>
          </a:p>
        </p:txBody>
      </p:sp>
      <p:graphicFrame>
        <p:nvGraphicFramePr>
          <p:cNvPr id="5" name="Table 4"/>
          <p:cNvGraphicFramePr>
            <a:graphicFrameLocks noGrp="1"/>
          </p:cNvGraphicFramePr>
          <p:nvPr>
            <p:extLst>
              <p:ext uri="{D42A27DB-BD31-4B8C-83A1-F6EECF244321}">
                <p14:modId xmlns="" xmlns:p14="http://schemas.microsoft.com/office/powerpoint/2010/main" val="71189905"/>
              </p:ext>
            </p:extLst>
          </p:nvPr>
        </p:nvGraphicFramePr>
        <p:xfrm>
          <a:off x="1745398" y="1064525"/>
          <a:ext cx="8804322" cy="5124988"/>
        </p:xfrm>
        <a:graphic>
          <a:graphicData uri="http://schemas.openxmlformats.org/drawingml/2006/table">
            <a:tbl>
              <a:tblPr firstRow="1" bandRow="1">
                <a:tableStyleId>{5C22544A-7EE6-4342-B048-85BDC9FD1C3A}</a:tableStyleId>
              </a:tblPr>
              <a:tblGrid>
                <a:gridCol w="4402161"/>
                <a:gridCol w="4402161"/>
              </a:tblGrid>
              <a:tr h="1037356">
                <a:tc>
                  <a:txBody>
                    <a:bodyPr/>
                    <a:lstStyle/>
                    <a:p>
                      <a:pPr algn="ctr"/>
                      <a:r>
                        <a:rPr lang="en-US" sz="3200" dirty="0" smtClean="0"/>
                        <a:t>Team member</a:t>
                      </a:r>
                      <a:endParaRPr lang="en-US" sz="3200" dirty="0"/>
                    </a:p>
                  </a:txBody>
                  <a:tcPr/>
                </a:tc>
                <a:tc>
                  <a:txBody>
                    <a:bodyPr/>
                    <a:lstStyle/>
                    <a:p>
                      <a:pPr algn="ctr"/>
                      <a:r>
                        <a:rPr lang="en-US" sz="3200" dirty="0" smtClean="0"/>
                        <a:t>Task</a:t>
                      </a:r>
                      <a:endParaRPr lang="en-US" sz="3200" dirty="0"/>
                    </a:p>
                  </a:txBody>
                  <a:tcPr/>
                </a:tc>
              </a:tr>
              <a:tr h="1449456">
                <a:tc>
                  <a:txBody>
                    <a:bodyPr/>
                    <a:lstStyle/>
                    <a:p>
                      <a:pPr algn="ctr"/>
                      <a:r>
                        <a:rPr lang="en-US" sz="2400" dirty="0" err="1" smtClean="0"/>
                        <a:t>Danyal</a:t>
                      </a:r>
                      <a:r>
                        <a:rPr lang="en-US" sz="2400" dirty="0" smtClean="0"/>
                        <a:t> </a:t>
                      </a:r>
                      <a:r>
                        <a:rPr lang="en-US" sz="2400" dirty="0" err="1" smtClean="0"/>
                        <a:t>Ozair</a:t>
                      </a:r>
                      <a:endParaRPr lang="en-US" sz="2400" dirty="0"/>
                    </a:p>
                  </a:txBody>
                  <a:tcPr/>
                </a:tc>
                <a:tc>
                  <a:txBody>
                    <a:bodyPr/>
                    <a:lstStyle/>
                    <a:p>
                      <a:pPr algn="ctr"/>
                      <a:r>
                        <a:rPr lang="en-US" sz="2400" dirty="0" smtClean="0"/>
                        <a:t>Domain Research,</a:t>
                      </a:r>
                      <a:r>
                        <a:rPr lang="en-US" sz="2400" baseline="0" dirty="0" smtClean="0"/>
                        <a:t> Research on affects of Music on alpha, creating tests for experiment</a:t>
                      </a:r>
                      <a:endParaRPr lang="en-US" sz="2400" dirty="0"/>
                    </a:p>
                  </a:txBody>
                  <a:tcPr/>
                </a:tc>
              </a:tr>
              <a:tr h="1449456">
                <a:tc>
                  <a:txBody>
                    <a:bodyPr/>
                    <a:lstStyle/>
                    <a:p>
                      <a:pPr algn="ctr"/>
                      <a:r>
                        <a:rPr lang="en-US" sz="2400" dirty="0" smtClean="0"/>
                        <a:t>Mudassir Mohammed</a:t>
                      </a:r>
                      <a:endParaRPr lang="en-US" sz="2400" dirty="0"/>
                    </a:p>
                  </a:txBody>
                  <a:tcPr/>
                </a:tc>
                <a:tc>
                  <a:txBody>
                    <a:bodyPr/>
                    <a:lstStyle/>
                    <a:p>
                      <a:pPr algn="ctr"/>
                      <a:r>
                        <a:rPr lang="en-US" sz="2400" dirty="0" smtClean="0"/>
                        <a:t>Domain Research</a:t>
                      </a:r>
                      <a:r>
                        <a:rPr lang="en-US" sz="2400" baseline="0" dirty="0" smtClean="0"/>
                        <a:t>, Information Gathering, Result Analysis</a:t>
                      </a:r>
                      <a:endParaRPr lang="en-US" sz="2400" dirty="0"/>
                    </a:p>
                  </a:txBody>
                  <a:tcPr/>
                </a:tc>
              </a:tr>
              <a:tr h="1037356">
                <a:tc>
                  <a:txBody>
                    <a:bodyPr/>
                    <a:lstStyle/>
                    <a:p>
                      <a:pPr algn="ctr"/>
                      <a:r>
                        <a:rPr lang="en-US" sz="2400" dirty="0" err="1" smtClean="0"/>
                        <a:t>Tasnim</a:t>
                      </a:r>
                      <a:r>
                        <a:rPr lang="en-US" sz="2400" baseline="0" dirty="0" smtClean="0"/>
                        <a:t> </a:t>
                      </a:r>
                      <a:r>
                        <a:rPr lang="en-US" sz="2400" baseline="0" dirty="0" err="1" smtClean="0"/>
                        <a:t>Makada</a:t>
                      </a:r>
                      <a:endParaRPr lang="en-US" sz="2400" dirty="0"/>
                    </a:p>
                  </a:txBody>
                  <a:tcPr/>
                </a:tc>
                <a:tc>
                  <a:txBody>
                    <a:bodyPr/>
                    <a:lstStyle/>
                    <a:p>
                      <a:pPr algn="ctr"/>
                      <a:r>
                        <a:rPr lang="en-US" sz="2400" dirty="0" smtClean="0"/>
                        <a:t>Domain Research, Data filtering, Data</a:t>
                      </a:r>
                      <a:r>
                        <a:rPr lang="en-US" sz="2400" baseline="0" dirty="0" smtClean="0"/>
                        <a:t> Processing</a:t>
                      </a:r>
                    </a:p>
                    <a:p>
                      <a:pPr algn="ctr"/>
                      <a:r>
                        <a:rPr lang="en-US" sz="2400" baseline="0" dirty="0" smtClean="0"/>
                        <a:t>Tool: MATLAB</a:t>
                      </a:r>
                      <a:endParaRPr lang="en-US" sz="2400" dirty="0"/>
                    </a:p>
                  </a:txBody>
                  <a:tcPr/>
                </a:tc>
              </a:tr>
            </a:tbl>
          </a:graphicData>
        </a:graphic>
      </p:graphicFrame>
    </p:spTree>
    <p:extLst>
      <p:ext uri="{BB962C8B-B14F-4D97-AF65-F5344CB8AC3E}">
        <p14:creationId xmlns="" xmlns:p14="http://schemas.microsoft.com/office/powerpoint/2010/main" val="242478080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66200"/>
            <a:ext cx="10515599" cy="13257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a:solidFill>
                  <a:schemeClr val="dk2"/>
                </a:solidFill>
                <a:latin typeface="Impact"/>
                <a:ea typeface="Impact"/>
                <a:cs typeface="Impact"/>
                <a:sym typeface="Impact"/>
              </a:rPr>
              <a:t>TIMELINE</a:t>
            </a:r>
          </a:p>
        </p:txBody>
      </p:sp>
      <p:sp>
        <p:nvSpPr>
          <p:cNvPr id="187" name="Shape 187"/>
          <p:cNvSpPr txBox="1">
            <a:spLocks noGrp="1"/>
          </p:cNvSpPr>
          <p:nvPr>
            <p:ph type="body" idx="1"/>
          </p:nvPr>
        </p:nvSpPr>
        <p:spPr>
          <a:xfrm>
            <a:off x="877956" y="1203108"/>
            <a:ext cx="10515599" cy="6167457"/>
          </a:xfrm>
          <a:prstGeom prst="rect">
            <a:avLst/>
          </a:prstGeom>
          <a:noFill/>
          <a:ln>
            <a:noFill/>
          </a:ln>
        </p:spPr>
        <p:txBody>
          <a:bodyPr lIns="91425" tIns="45700" rIns="91425" bIns="45700" anchor="t" anchorCtr="0">
            <a:noAutofit/>
          </a:bodyPr>
          <a:lstStyle/>
          <a:p>
            <a:pPr marL="50800" marR="0" lvl="0" indent="0" algn="l" rtl="0">
              <a:lnSpc>
                <a:spcPct val="90000"/>
              </a:lnSpc>
              <a:spcBef>
                <a:spcPts val="0"/>
              </a:spcBef>
              <a:spcAft>
                <a:spcPts val="0"/>
              </a:spcAft>
              <a:buClr>
                <a:schemeClr val="dk1"/>
              </a:buClr>
              <a:buSzPct val="25000"/>
              <a:buFont typeface="Arial"/>
              <a:buNone/>
            </a:pPr>
            <a:r>
              <a:rPr lang="en-US" sz="2000" b="0" i="0" u="none" strike="noStrike" cap="none" dirty="0">
                <a:solidFill>
                  <a:srgbClr val="595959"/>
                </a:solidFill>
                <a:latin typeface="Cabin"/>
                <a:ea typeface="Cabin"/>
                <a:cs typeface="Cabin"/>
                <a:sym typeface="Cabin"/>
              </a:rPr>
              <a:t>     </a:t>
            </a:r>
          </a:p>
          <a:p>
            <a:pPr marL="457200" lvl="0" indent="-228600">
              <a:lnSpc>
                <a:spcPct val="90000"/>
              </a:lnSpc>
              <a:spcBef>
                <a:spcPts val="0"/>
              </a:spcBef>
              <a:buClr>
                <a:schemeClr val="dk1"/>
              </a:buClr>
            </a:pPr>
            <a:r>
              <a:rPr lang="en-US" sz="2800" dirty="0" smtClean="0"/>
              <a:t>Week 1:  Research on Muse and Brain waves for lie detection</a:t>
            </a:r>
          </a:p>
          <a:p>
            <a:pPr marL="457200" lvl="0" indent="-228600">
              <a:lnSpc>
                <a:spcPct val="90000"/>
              </a:lnSpc>
              <a:spcBef>
                <a:spcPts val="0"/>
              </a:spcBef>
              <a:buClr>
                <a:schemeClr val="dk1"/>
              </a:buClr>
            </a:pPr>
            <a:r>
              <a:rPr lang="en-US" sz="2800" dirty="0" smtClean="0"/>
              <a:t>Week 2:  Research on brain waves for drowsy driving</a:t>
            </a:r>
          </a:p>
          <a:p>
            <a:pPr marL="457200" lvl="0" indent="-228600">
              <a:lnSpc>
                <a:spcPct val="90000"/>
              </a:lnSpc>
              <a:spcBef>
                <a:spcPts val="0"/>
              </a:spcBef>
              <a:buClr>
                <a:schemeClr val="dk1"/>
              </a:buClr>
            </a:pPr>
            <a:r>
              <a:rPr lang="en-US" sz="2800" dirty="0" smtClean="0"/>
              <a:t>Week 3:  Data collection with Muse using Driving Simulator</a:t>
            </a:r>
          </a:p>
          <a:p>
            <a:pPr marL="457200" lvl="0" indent="-228600">
              <a:lnSpc>
                <a:spcPct val="90000"/>
              </a:lnSpc>
              <a:spcBef>
                <a:spcPts val="0"/>
              </a:spcBef>
              <a:buClr>
                <a:schemeClr val="dk1"/>
              </a:buClr>
            </a:pPr>
            <a:r>
              <a:rPr lang="en-US" sz="2800" dirty="0" smtClean="0"/>
              <a:t>Week 4:   Analysis and interpretation of data</a:t>
            </a:r>
          </a:p>
          <a:p>
            <a:pPr marL="457200" lvl="0" indent="-228600">
              <a:lnSpc>
                <a:spcPct val="90000"/>
              </a:lnSpc>
              <a:spcBef>
                <a:spcPts val="0"/>
              </a:spcBef>
              <a:buClr>
                <a:schemeClr val="dk1"/>
              </a:buClr>
            </a:pPr>
            <a:r>
              <a:rPr lang="en-US" sz="2800" dirty="0" smtClean="0"/>
              <a:t>Week 5:  Research on brain waves for </a:t>
            </a:r>
            <a:r>
              <a:rPr lang="en-US" sz="2800" dirty="0" err="1" smtClean="0"/>
              <a:t>analysing</a:t>
            </a:r>
            <a:r>
              <a:rPr lang="en-US" sz="2800" dirty="0" smtClean="0"/>
              <a:t> learning patterns with/without music.</a:t>
            </a:r>
          </a:p>
          <a:p>
            <a:pPr marL="457200" lvl="0" indent="-228600">
              <a:lnSpc>
                <a:spcPct val="90000"/>
              </a:lnSpc>
              <a:spcBef>
                <a:spcPts val="0"/>
              </a:spcBef>
              <a:buClr>
                <a:schemeClr val="dk1"/>
              </a:buClr>
            </a:pPr>
            <a:r>
              <a:rPr lang="en-US" sz="2800" dirty="0" smtClean="0"/>
              <a:t>Week 6,7,8:   Work on streamlining the data</a:t>
            </a:r>
          </a:p>
          <a:p>
            <a:pPr marL="457200" lvl="0" indent="-228600">
              <a:lnSpc>
                <a:spcPct val="90000"/>
              </a:lnSpc>
              <a:spcBef>
                <a:spcPts val="0"/>
              </a:spcBef>
              <a:buClr>
                <a:schemeClr val="dk1"/>
              </a:buClr>
            </a:pPr>
            <a:r>
              <a:rPr lang="en-US" sz="2800" dirty="0" smtClean="0"/>
              <a:t>Week 9:  Integration of data analysis with UI and testing</a:t>
            </a:r>
          </a:p>
          <a:p>
            <a:pPr marL="457200" lvl="0" indent="-228600">
              <a:lnSpc>
                <a:spcPct val="90000"/>
              </a:lnSpc>
              <a:spcBef>
                <a:spcPts val="0"/>
              </a:spcBef>
              <a:buClr>
                <a:schemeClr val="dk1"/>
              </a:buClr>
            </a:pPr>
            <a:r>
              <a:rPr lang="en-US" sz="2800" dirty="0" smtClean="0"/>
              <a:t>Week 10:  Use it for real life participants to evaluate and corroborate findings.</a:t>
            </a:r>
            <a:endParaRPr lang="en-US" sz="2800" dirty="0"/>
          </a:p>
        </p:txBody>
      </p:sp>
      <p:sp>
        <p:nvSpPr>
          <p:cNvPr id="188" name="Shape 188"/>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Clr>
                <a:srgbClr val="000000"/>
              </a:buClr>
              <a:buSzPct val="25000"/>
              <a:buFont typeface="Arial"/>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Clr>
                  <a:srgbClr val="000000"/>
                </a:buClr>
                <a:buSzPct val="25000"/>
                <a:buFont typeface="Arial"/>
                <a:buNone/>
              </a:pPr>
              <a:t>13</a:t>
            </a:fld>
            <a:endParaRPr lang="en-US" sz="1200" b="0" i="0" u="none" strike="noStrike" cap="none">
              <a:solidFill>
                <a:srgbClr val="595959"/>
              </a:solidFill>
              <a:latin typeface="Cabin"/>
              <a:ea typeface="Cabin"/>
              <a:cs typeface="Cabin"/>
              <a:sym typeface="Cabin"/>
            </a:endParaRPr>
          </a:p>
        </p:txBody>
      </p:sp>
    </p:spTree>
    <p:extLst>
      <p:ext uri="{BB962C8B-B14F-4D97-AF65-F5344CB8AC3E}">
        <p14:creationId xmlns="" xmlns:p14="http://schemas.microsoft.com/office/powerpoint/2010/main" val="1105284396"/>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251678" y="382387"/>
            <a:ext cx="9986165" cy="717544"/>
          </a:xfrm>
          <a:prstGeom prst="rect">
            <a:avLst/>
          </a:prstGeom>
        </p:spPr>
        <p:txBody>
          <a:bodyPr lIns="91425" tIns="91425" rIns="91425" bIns="91425" anchor="t" anchorCtr="0">
            <a:noAutofit/>
          </a:bodyPr>
          <a:lstStyle/>
          <a:p>
            <a:pPr lvl="0" algn="ctr">
              <a:spcBef>
                <a:spcPts val="0"/>
              </a:spcBef>
              <a:buNone/>
            </a:pPr>
            <a:r>
              <a:rPr lang="en-US" dirty="0" smtClean="0"/>
              <a:t>PERFORMANCE REQUIREMENTS</a:t>
            </a:r>
            <a:endParaRPr lang="en-US" dirty="0"/>
          </a:p>
        </p:txBody>
      </p:sp>
      <p:sp>
        <p:nvSpPr>
          <p:cNvPr id="195" name="Shape 195"/>
          <p:cNvSpPr txBox="1">
            <a:spLocks noGrp="1"/>
          </p:cNvSpPr>
          <p:nvPr>
            <p:ph type="body" idx="1"/>
          </p:nvPr>
        </p:nvSpPr>
        <p:spPr>
          <a:xfrm>
            <a:off x="1198670" y="1596887"/>
            <a:ext cx="10178400" cy="4088296"/>
          </a:xfrm>
          <a:prstGeom prst="rect">
            <a:avLst/>
          </a:prstGeom>
        </p:spPr>
        <p:txBody>
          <a:bodyPr lIns="91425" tIns="91425" rIns="91425" bIns="91425" anchor="t" anchorCtr="0">
            <a:noAutofit/>
          </a:bodyPr>
          <a:lstStyle/>
          <a:p>
            <a:pPr lvl="0">
              <a:spcBef>
                <a:spcPts val="0"/>
              </a:spcBef>
              <a:buFont typeface="Arial" panose="020B0604020202020204" pitchFamily="34" charset="0"/>
              <a:buChar char="•"/>
            </a:pPr>
            <a:r>
              <a:rPr lang="en-US" sz="2800" dirty="0"/>
              <a:t> </a:t>
            </a:r>
            <a:r>
              <a:rPr lang="en-US" sz="2800" dirty="0" smtClean="0"/>
              <a:t>Muse and sensor connectivity verification</a:t>
            </a:r>
          </a:p>
          <a:p>
            <a:pPr lvl="0">
              <a:spcBef>
                <a:spcPts val="0"/>
              </a:spcBef>
              <a:buFont typeface="Arial" panose="020B0604020202020204" pitchFamily="34" charset="0"/>
              <a:buChar char="•"/>
            </a:pPr>
            <a:endParaRPr lang="en-US" sz="2800" dirty="0" smtClean="0"/>
          </a:p>
          <a:p>
            <a:pPr lvl="0">
              <a:spcBef>
                <a:spcPts val="0"/>
              </a:spcBef>
              <a:buFont typeface="Arial" panose="020B0604020202020204" pitchFamily="34" charset="0"/>
              <a:buChar char="•"/>
            </a:pPr>
            <a:r>
              <a:rPr lang="en-US" sz="2800" dirty="0" smtClean="0"/>
              <a:t> Data validation</a:t>
            </a:r>
          </a:p>
          <a:p>
            <a:pPr lvl="0">
              <a:spcBef>
                <a:spcPts val="0"/>
              </a:spcBef>
              <a:buNone/>
            </a:pPr>
            <a:endParaRPr lang="en-US" sz="2800" dirty="0" smtClean="0"/>
          </a:p>
          <a:p>
            <a:pPr>
              <a:spcBef>
                <a:spcPts val="0"/>
              </a:spcBef>
              <a:buFont typeface="Arial" panose="020B0604020202020204" pitchFamily="34" charset="0"/>
              <a:buChar char="•"/>
            </a:pPr>
            <a:r>
              <a:rPr lang="en-US" sz="2800" dirty="0" smtClean="0"/>
              <a:t> Remove noise from brain wave data and extracting the  alpha wave from data</a:t>
            </a:r>
          </a:p>
          <a:p>
            <a:pPr marL="127000" lvl="0" indent="0">
              <a:spcBef>
                <a:spcPts val="0"/>
              </a:spcBef>
              <a:buNone/>
            </a:pPr>
            <a:endParaRPr lang="en-US" sz="2800" dirty="0" smtClean="0"/>
          </a:p>
          <a:p>
            <a:pPr lvl="0">
              <a:spcBef>
                <a:spcPts val="0"/>
              </a:spcBef>
              <a:buFont typeface="Arial" panose="020B0604020202020204" pitchFamily="34" charset="0"/>
              <a:buChar char="•"/>
            </a:pPr>
            <a:r>
              <a:rPr lang="en-US" sz="2800" dirty="0" smtClean="0"/>
              <a:t> Mental Stability of a Person undergoing experiment</a:t>
            </a:r>
          </a:p>
          <a:p>
            <a:pPr marL="127000" lvl="0" indent="0">
              <a:spcBef>
                <a:spcPts val="0"/>
              </a:spcBef>
              <a:buNone/>
            </a:pPr>
            <a:endParaRPr lang="en-US" dirty="0" smtClean="0"/>
          </a:p>
          <a:p>
            <a:pPr lvl="0">
              <a:spcBef>
                <a:spcPts val="0"/>
              </a:spcBef>
              <a:buFont typeface="Arial" panose="020B0604020202020204" pitchFamily="34" charset="0"/>
              <a:buChar char="•"/>
            </a:pPr>
            <a:endParaRPr lang="en-US" dirty="0"/>
          </a:p>
          <a:p>
            <a:pPr lvl="0">
              <a:spcBef>
                <a:spcPts val="0"/>
              </a:spcBef>
              <a:buFont typeface="Arial" panose="020B0604020202020204" pitchFamily="34" charset="0"/>
              <a:buChar char="•"/>
            </a:pPr>
            <a:endParaRPr dirty="0"/>
          </a:p>
        </p:txBody>
      </p:sp>
      <p:sp>
        <p:nvSpPr>
          <p:cNvPr id="196" name="Shape 196"/>
          <p:cNvSpPr txBox="1">
            <a:spLocks noGrp="1"/>
          </p:cNvSpPr>
          <p:nvPr>
            <p:ph type="sldNum" idx="12"/>
          </p:nvPr>
        </p:nvSpPr>
        <p:spPr>
          <a:xfrm>
            <a:off x="8610600" y="6375678"/>
            <a:ext cx="2819400" cy="345899"/>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sz="1200">
                <a:latin typeface="Cabin" charset="0"/>
              </a:rPr>
              <a:pPr lvl="0" algn="r">
                <a:spcBef>
                  <a:spcPts val="0"/>
                </a:spcBef>
                <a:buClr>
                  <a:srgbClr val="000000"/>
                </a:buClr>
                <a:buSzPct val="25000"/>
                <a:buFont typeface="Arial"/>
                <a:buNone/>
              </a:pPr>
              <a:t>14</a:t>
            </a:fld>
            <a:endParaRPr lang="en-US" sz="1200" dirty="0">
              <a:latin typeface="Cabin" charset="0"/>
            </a:endParaRPr>
          </a:p>
        </p:txBody>
      </p:sp>
    </p:spTree>
    <p:extLst>
      <p:ext uri="{BB962C8B-B14F-4D97-AF65-F5344CB8AC3E}">
        <p14:creationId xmlns="" xmlns:p14="http://schemas.microsoft.com/office/powerpoint/2010/main" val="398652314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6" name="Shape 201"/>
          <p:cNvSpPr txBox="1">
            <a:spLocks noGrp="1"/>
          </p:cNvSpPr>
          <p:nvPr/>
        </p:nvSpPr>
        <p:spPr>
          <a:xfrm>
            <a:off x="757991" y="68263"/>
            <a:ext cx="10515599" cy="1325700"/>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2"/>
              </a:buClr>
              <a:buFont typeface="Impact"/>
              <a:buNone/>
              <a:defRPr sz="5100" b="0" i="0" u="none" strike="noStrike" cap="none">
                <a:solidFill>
                  <a:schemeClr val="dk2"/>
                </a:solidFill>
                <a:latin typeface="Impact"/>
                <a:ea typeface="Impact"/>
                <a:cs typeface="Impact"/>
                <a:sym typeface="Impac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marL="0" marR="0" lvl="0" indent="0" algn="ctr" rtl="0">
              <a:lnSpc>
                <a:spcPct val="90000"/>
              </a:lnSpc>
              <a:spcBef>
                <a:spcPts val="0"/>
              </a:spcBef>
              <a:buClr>
                <a:schemeClr val="dk1"/>
              </a:buClr>
              <a:buSzPct val="25000"/>
              <a:buFont typeface="Calibri"/>
              <a:buNone/>
            </a:pPr>
            <a:r>
              <a:rPr lang="en-US" sz="4000" b="0" i="0" u="none" strike="noStrike" cap="none" dirty="0">
                <a:solidFill>
                  <a:schemeClr val="dk2"/>
                </a:solidFill>
                <a:latin typeface="Impact"/>
                <a:ea typeface="Impact"/>
                <a:cs typeface="Impact"/>
                <a:sym typeface="Impact"/>
              </a:rPr>
              <a:t>PILOT </a:t>
            </a:r>
            <a:r>
              <a:rPr lang="en-US" sz="4000" b="0" i="0" u="none" strike="noStrike" cap="none" dirty="0" smtClean="0">
                <a:solidFill>
                  <a:schemeClr val="dk2"/>
                </a:solidFill>
                <a:latin typeface="Impact"/>
                <a:ea typeface="Impact"/>
                <a:cs typeface="Impact"/>
                <a:sym typeface="Impact"/>
              </a:rPr>
              <a:t>STUDIES</a:t>
            </a:r>
            <a:endParaRPr lang="en-US" sz="4000" b="0" i="0" u="none" strike="noStrike" cap="none" dirty="0">
              <a:solidFill>
                <a:schemeClr val="dk2"/>
              </a:solidFill>
              <a:latin typeface="Impact"/>
              <a:ea typeface="Impact"/>
              <a:cs typeface="Impact"/>
              <a:sym typeface="Impact"/>
            </a:endParaRPr>
          </a:p>
        </p:txBody>
      </p:sp>
      <p:sp>
        <p:nvSpPr>
          <p:cNvPr id="17" name="Shape 202"/>
          <p:cNvSpPr txBox="1">
            <a:spLocks noGrp="1"/>
          </p:cNvSpPr>
          <p:nvPr/>
        </p:nvSpPr>
        <p:spPr>
          <a:xfrm>
            <a:off x="930489" y="1602736"/>
            <a:ext cx="7868953" cy="4877577"/>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228600" marR="0" lvl="0" indent="-101600" algn="l" rtl="0">
              <a:lnSpc>
                <a:spcPct val="110000"/>
              </a:lnSpc>
              <a:spcBef>
                <a:spcPts val="700"/>
              </a:spcBef>
              <a:spcAft>
                <a:spcPts val="0"/>
              </a:spcAft>
              <a:buClr>
                <a:schemeClr val="dk2"/>
              </a:buClr>
              <a:buSzPct val="100000"/>
              <a:buFont typeface="Arial"/>
              <a:buChar char="•"/>
              <a:defRPr sz="2000" b="0" i="0" u="none" strike="noStrike" cap="none">
                <a:solidFill>
                  <a:srgbClr val="595959"/>
                </a:solidFill>
                <a:latin typeface="Cabin"/>
                <a:ea typeface="Cabin"/>
                <a:cs typeface="Cabin"/>
                <a:sym typeface="Cabin"/>
              </a:defRPr>
            </a:lvl1pPr>
            <a:lvl2pPr marL="685800" marR="0" lvl="1" indent="-114300" algn="l" rtl="0">
              <a:lnSpc>
                <a:spcPct val="110000"/>
              </a:lnSpc>
              <a:spcBef>
                <a:spcPts val="700"/>
              </a:spcBef>
              <a:spcAft>
                <a:spcPts val="0"/>
              </a:spcAft>
              <a:buClr>
                <a:schemeClr val="dk2"/>
              </a:buClr>
              <a:buSzPct val="100000"/>
              <a:buFont typeface="Cabin"/>
              <a:buChar char="–"/>
              <a:defRPr sz="1800" b="0" i="0" u="none" strike="noStrike" cap="none">
                <a:solidFill>
                  <a:srgbClr val="595959"/>
                </a:solidFill>
                <a:latin typeface="Cabin"/>
                <a:ea typeface="Cabin"/>
                <a:cs typeface="Cabin"/>
                <a:sym typeface="Cabin"/>
              </a:defRPr>
            </a:lvl2pPr>
            <a:lvl3pPr marL="1143000" marR="0" lvl="2" indent="-127000" algn="l" rtl="0">
              <a:lnSpc>
                <a:spcPct val="110000"/>
              </a:lnSpc>
              <a:spcBef>
                <a:spcPts val="700"/>
              </a:spcBef>
              <a:spcAft>
                <a:spcPts val="0"/>
              </a:spcAft>
              <a:buClr>
                <a:schemeClr val="dk2"/>
              </a:buClr>
              <a:buSzPct val="100000"/>
              <a:buFont typeface="Arial"/>
              <a:buChar char="•"/>
              <a:defRPr sz="1600" b="0" i="0" u="none" strike="noStrike" cap="none">
                <a:solidFill>
                  <a:srgbClr val="595959"/>
                </a:solidFill>
                <a:latin typeface="Cabin"/>
                <a:ea typeface="Cabin"/>
                <a:cs typeface="Cabin"/>
                <a:sym typeface="Cabin"/>
              </a:defRPr>
            </a:lvl3pPr>
            <a:lvl4pPr marL="1600200" marR="0" lvl="3" indent="-139700" algn="l" rtl="0">
              <a:lnSpc>
                <a:spcPct val="110000"/>
              </a:lnSpc>
              <a:spcBef>
                <a:spcPts val="700"/>
              </a:spcBef>
              <a:spcAft>
                <a:spcPts val="0"/>
              </a:spcAft>
              <a:buClr>
                <a:schemeClr val="dk2"/>
              </a:buClr>
              <a:buSzPct val="100000"/>
              <a:buFont typeface="Cabin"/>
              <a:buChar char="–"/>
              <a:defRPr sz="1400" b="0" i="0" u="none" strike="noStrike" cap="none">
                <a:solidFill>
                  <a:srgbClr val="595959"/>
                </a:solidFill>
                <a:latin typeface="Cabin"/>
                <a:ea typeface="Cabin"/>
                <a:cs typeface="Cabin"/>
                <a:sym typeface="Cabin"/>
              </a:defRPr>
            </a:lvl4pPr>
            <a:lvl5pPr marL="2057400" marR="0" lvl="4" indent="-139700" algn="l" rtl="0">
              <a:lnSpc>
                <a:spcPct val="110000"/>
              </a:lnSpc>
              <a:spcBef>
                <a:spcPts val="700"/>
              </a:spcBef>
              <a:spcAft>
                <a:spcPts val="0"/>
              </a:spcAft>
              <a:buClr>
                <a:schemeClr val="dk2"/>
              </a:buClr>
              <a:buSzPct val="100000"/>
              <a:buFont typeface="Arial"/>
              <a:buChar char="•"/>
              <a:defRPr sz="1400" b="0" i="0" u="none" strike="noStrike" cap="none">
                <a:solidFill>
                  <a:srgbClr val="595959"/>
                </a:solidFill>
                <a:latin typeface="Cabin"/>
                <a:ea typeface="Cabin"/>
                <a:cs typeface="Cabin"/>
                <a:sym typeface="Cabin"/>
              </a:defRPr>
            </a:lvl5pPr>
            <a:lvl6pPr marL="2514600" marR="0" lvl="5" indent="-139700" algn="l" rtl="0">
              <a:lnSpc>
                <a:spcPct val="110000"/>
              </a:lnSpc>
              <a:spcBef>
                <a:spcPts val="700"/>
              </a:spcBef>
              <a:spcAft>
                <a:spcPts val="0"/>
              </a:spcAft>
              <a:buClr>
                <a:schemeClr val="dk2"/>
              </a:buClr>
              <a:buSzPct val="100000"/>
              <a:buFont typeface="Cabin"/>
              <a:buChar char="–"/>
              <a:defRPr sz="1400" b="0" i="0" u="none" strike="noStrike" cap="none">
                <a:solidFill>
                  <a:srgbClr val="595959"/>
                </a:solidFill>
                <a:latin typeface="Cabin"/>
                <a:ea typeface="Cabin"/>
                <a:cs typeface="Cabin"/>
                <a:sym typeface="Cabin"/>
              </a:defRPr>
            </a:lvl6pPr>
            <a:lvl7pPr marL="2971800" marR="0" lvl="6" indent="-139700" algn="l" rtl="0">
              <a:lnSpc>
                <a:spcPct val="110000"/>
              </a:lnSpc>
              <a:spcBef>
                <a:spcPts val="700"/>
              </a:spcBef>
              <a:spcAft>
                <a:spcPts val="0"/>
              </a:spcAft>
              <a:buClr>
                <a:schemeClr val="dk2"/>
              </a:buClr>
              <a:buSzPct val="100000"/>
              <a:buFont typeface="Arial"/>
              <a:buChar char="•"/>
              <a:defRPr sz="1400" b="0" i="0" u="none" strike="noStrike" cap="none">
                <a:solidFill>
                  <a:srgbClr val="595959"/>
                </a:solidFill>
                <a:latin typeface="Cabin"/>
                <a:ea typeface="Cabin"/>
                <a:cs typeface="Cabin"/>
                <a:sym typeface="Cabin"/>
              </a:defRPr>
            </a:lvl7pPr>
            <a:lvl8pPr marL="3429000" marR="0" lvl="7" indent="-139700" algn="l" rtl="0">
              <a:lnSpc>
                <a:spcPct val="110000"/>
              </a:lnSpc>
              <a:spcBef>
                <a:spcPts val="700"/>
              </a:spcBef>
              <a:spcAft>
                <a:spcPts val="0"/>
              </a:spcAft>
              <a:buClr>
                <a:schemeClr val="dk2"/>
              </a:buClr>
              <a:buSzPct val="100000"/>
              <a:buFont typeface="Cabin"/>
              <a:buChar char="–"/>
              <a:defRPr sz="1400" b="0" i="0" u="none" strike="noStrike" cap="none">
                <a:solidFill>
                  <a:srgbClr val="595959"/>
                </a:solidFill>
                <a:latin typeface="Cabin"/>
                <a:ea typeface="Cabin"/>
                <a:cs typeface="Cabin"/>
                <a:sym typeface="Cabin"/>
              </a:defRPr>
            </a:lvl8pPr>
            <a:lvl9pPr marL="3886200" marR="0" lvl="8" indent="-139700" algn="l" rtl="0">
              <a:lnSpc>
                <a:spcPct val="110000"/>
              </a:lnSpc>
              <a:spcBef>
                <a:spcPts val="700"/>
              </a:spcBef>
              <a:spcAft>
                <a:spcPts val="0"/>
              </a:spcAft>
              <a:buClr>
                <a:schemeClr val="dk2"/>
              </a:buClr>
              <a:buSzPct val="100000"/>
              <a:buFont typeface="Arial"/>
              <a:buChar char="•"/>
              <a:defRPr sz="1400" b="0" i="0" u="none" strike="noStrike" cap="none">
                <a:solidFill>
                  <a:srgbClr val="595959"/>
                </a:solidFill>
                <a:latin typeface="Cabin"/>
                <a:ea typeface="Cabin"/>
                <a:cs typeface="Cabin"/>
                <a:sym typeface="Cabin"/>
              </a:defRPr>
            </a:lvl9pPr>
          </a:lstStyle>
          <a:p>
            <a:pPr marR="0" lvl="0" indent="-228600">
              <a:spcAft>
                <a:spcPts val="0"/>
              </a:spcAft>
              <a:buClr>
                <a:schemeClr val="tx2"/>
              </a:buClr>
              <a:buSzPct val="100000"/>
              <a:buFont typeface="Arial" panose="020B0604020202020204" pitchFamily="34" charset="0"/>
              <a:buChar char="•"/>
            </a:pPr>
            <a:r>
              <a:rPr lang="en-US" sz="2800" dirty="0" smtClean="0">
                <a:solidFill>
                  <a:schemeClr val="tx1">
                    <a:lumMod val="65000"/>
                    <a:lumOff val="35000"/>
                  </a:schemeClr>
                </a:solidFill>
                <a:latin typeface="+mn-lt"/>
                <a:ea typeface="+mn-ea"/>
                <a:cs typeface="+mn-cs"/>
              </a:rPr>
              <a:t>Low Fidelity Prototype</a:t>
            </a:r>
          </a:p>
          <a:p>
            <a:pPr marL="971550" lvl="2" indent="-514350">
              <a:buClr>
                <a:schemeClr val="tx2"/>
              </a:buClr>
              <a:buNone/>
            </a:pPr>
            <a:r>
              <a:rPr lang="en-US" sz="2600" dirty="0" smtClean="0">
                <a:solidFill>
                  <a:schemeClr val="tx1">
                    <a:lumMod val="65000"/>
                    <a:lumOff val="35000"/>
                  </a:schemeClr>
                </a:solidFill>
                <a:latin typeface="+mn-lt"/>
                <a:ea typeface="+mn-ea"/>
                <a:cs typeface="+mn-cs"/>
              </a:rPr>
              <a:t>We tested with Muse on 4 participants</a:t>
            </a:r>
          </a:p>
          <a:p>
            <a:pPr marL="971550" lvl="2" indent="-514350">
              <a:buClr>
                <a:schemeClr val="tx2"/>
              </a:buClr>
              <a:buNone/>
            </a:pPr>
            <a:r>
              <a:rPr lang="en-US" sz="2600" dirty="0" smtClean="0">
                <a:solidFill>
                  <a:schemeClr val="tx1">
                    <a:lumMod val="65000"/>
                    <a:lumOff val="35000"/>
                  </a:schemeClr>
                </a:solidFill>
                <a:latin typeface="+mn-lt"/>
                <a:ea typeface="+mn-ea"/>
                <a:cs typeface="+mn-cs"/>
              </a:rPr>
              <a:t>Consistently, Music increased Alpha waves</a:t>
            </a:r>
          </a:p>
          <a:p>
            <a:pPr marL="971550" lvl="2" indent="-514350">
              <a:buClr>
                <a:schemeClr val="tx2"/>
              </a:buClr>
              <a:buNone/>
            </a:pPr>
            <a:r>
              <a:rPr lang="en-US" sz="2600" dirty="0" smtClean="0">
                <a:solidFill>
                  <a:schemeClr val="tx1">
                    <a:lumMod val="65000"/>
                    <a:lumOff val="35000"/>
                  </a:schemeClr>
                </a:solidFill>
                <a:latin typeface="+mn-lt"/>
                <a:ea typeface="+mn-ea"/>
                <a:cs typeface="+mn-cs"/>
              </a:rPr>
              <a:t>100% success rate</a:t>
            </a:r>
          </a:p>
          <a:p>
            <a:pPr marR="0" lvl="0" indent="-228600">
              <a:spcAft>
                <a:spcPts val="0"/>
              </a:spcAft>
              <a:buClr>
                <a:schemeClr val="tx2"/>
              </a:buClr>
              <a:buSzPct val="100000"/>
              <a:buFont typeface="Arial" panose="020B0604020202020204" pitchFamily="34" charset="0"/>
              <a:buChar char="•"/>
            </a:pPr>
            <a:endParaRPr lang="en-US" sz="2800" dirty="0" smtClean="0">
              <a:solidFill>
                <a:schemeClr val="tx1">
                  <a:lumMod val="65000"/>
                  <a:lumOff val="35000"/>
                </a:schemeClr>
              </a:solidFill>
              <a:latin typeface="+mn-lt"/>
              <a:ea typeface="+mn-ea"/>
              <a:cs typeface="+mn-cs"/>
            </a:endParaRPr>
          </a:p>
          <a:p>
            <a:pPr marR="0" lvl="0" indent="-228600">
              <a:spcAft>
                <a:spcPts val="0"/>
              </a:spcAft>
              <a:buClr>
                <a:schemeClr val="tx2"/>
              </a:buClr>
              <a:buSzPct val="100000"/>
              <a:buFont typeface="Arial" panose="020B0604020202020204" pitchFamily="34" charset="0"/>
              <a:buChar char="•"/>
            </a:pPr>
            <a:r>
              <a:rPr lang="en-US" sz="2800" dirty="0" smtClean="0">
                <a:solidFill>
                  <a:schemeClr val="tx1">
                    <a:lumMod val="65000"/>
                    <a:lumOff val="35000"/>
                  </a:schemeClr>
                </a:solidFill>
                <a:latin typeface="+mn-lt"/>
                <a:ea typeface="+mn-ea"/>
                <a:cs typeface="+mn-cs"/>
              </a:rPr>
              <a:t>High Fidelity Prototype</a:t>
            </a:r>
          </a:p>
          <a:p>
            <a:pPr marL="685800" lvl="2" indent="-228600">
              <a:buClr>
                <a:schemeClr val="tx2"/>
              </a:buClr>
              <a:buNone/>
            </a:pPr>
            <a:r>
              <a:rPr lang="en-US" sz="2600" dirty="0" smtClean="0">
                <a:solidFill>
                  <a:schemeClr val="tx1">
                    <a:lumMod val="65000"/>
                    <a:lumOff val="35000"/>
                  </a:schemeClr>
                </a:solidFill>
                <a:latin typeface="+mn-lt"/>
                <a:ea typeface="+mn-ea"/>
                <a:cs typeface="+mn-cs"/>
              </a:rPr>
              <a:t>We sent out a survey to a number of students</a:t>
            </a:r>
          </a:p>
          <a:p>
            <a:pPr marL="685800" lvl="2" indent="-228600">
              <a:buClr>
                <a:schemeClr val="tx2"/>
              </a:buClr>
              <a:buNone/>
            </a:pPr>
            <a:r>
              <a:rPr lang="en-US" sz="2600" dirty="0" smtClean="0">
                <a:solidFill>
                  <a:schemeClr val="tx1">
                    <a:lumMod val="65000"/>
                    <a:lumOff val="35000"/>
                  </a:schemeClr>
                </a:solidFill>
                <a:latin typeface="+mn-lt"/>
                <a:ea typeface="+mn-ea"/>
                <a:cs typeface="+mn-cs"/>
              </a:rPr>
              <a:t>The results are in the following slides</a:t>
            </a:r>
          </a:p>
        </p:txBody>
      </p:sp>
      <p:sp>
        <p:nvSpPr>
          <p:cNvPr id="18" name="Shape 203"/>
          <p:cNvSpPr txBox="1">
            <a:spLocks noGrp="1"/>
          </p:cNvSpPr>
          <p:nvPr/>
        </p:nvSpPr>
        <p:spPr>
          <a:xfrm>
            <a:off x="8454190" y="6443941"/>
            <a:ext cx="2819398" cy="345795"/>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r" rtl="0">
              <a:spcBef>
                <a:spcPts val="0"/>
              </a:spcBef>
              <a:buClr>
                <a:srgbClr val="000000"/>
              </a:buClr>
              <a:buSzPct val="25000"/>
              <a:buFont typeface="Arial"/>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Clr>
                  <a:srgbClr val="000000"/>
                </a:buClr>
                <a:buSzPct val="25000"/>
                <a:buFont typeface="Arial"/>
                <a:buNone/>
              </a:pPr>
              <a:t>15</a:t>
            </a:fld>
            <a:endParaRPr lang="en-US" sz="1200" b="0" i="0" u="none" strike="noStrike" cap="none">
              <a:solidFill>
                <a:srgbClr val="595959"/>
              </a:solidFill>
              <a:latin typeface="Cabin"/>
              <a:ea typeface="Cabin"/>
              <a:cs typeface="Cabin"/>
              <a:sym typeface="Cabin"/>
            </a:endParaRPr>
          </a:p>
        </p:txBody>
      </p:sp>
      <p:pic>
        <p:nvPicPr>
          <p:cNvPr id="19" name="Shape 204"/>
          <p:cNvPicPr preferRelativeResize="0"/>
          <p:nvPr/>
        </p:nvPicPr>
        <p:blipFill rotWithShape="1">
          <a:blip r:embed="rId3" cstate="print">
            <a:alphaModFix/>
          </a:blip>
          <a:srcRect/>
          <a:stretch/>
        </p:blipFill>
        <p:spPr>
          <a:xfrm>
            <a:off x="8454190" y="2214272"/>
            <a:ext cx="3384967" cy="2549860"/>
          </a:xfrm>
          <a:prstGeom prst="rect">
            <a:avLst/>
          </a:prstGeom>
          <a:noFill/>
          <a:ln>
            <a:noFill/>
          </a:ln>
        </p:spPr>
      </p:pic>
    </p:spTree>
    <p:extLst>
      <p:ext uri="{BB962C8B-B14F-4D97-AF65-F5344CB8AC3E}">
        <p14:creationId xmlns="" xmlns:p14="http://schemas.microsoft.com/office/powerpoint/2010/main" val="2372062382"/>
      </p:ext>
    </p:extLst>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437" y="0"/>
            <a:ext cx="10178322" cy="828136"/>
          </a:xfrm>
        </p:spPr>
        <p:txBody>
          <a:bodyPr>
            <a:normAutofit/>
          </a:bodyPr>
          <a:lstStyle/>
          <a:p>
            <a:pPr algn="ctr"/>
            <a:r>
              <a:rPr lang="en-US" sz="4400" dirty="0" smtClean="0"/>
              <a:t>Active thinking</a:t>
            </a:r>
            <a:endParaRPr lang="en-US" sz="4400" dirty="0"/>
          </a:p>
        </p:txBody>
      </p:sp>
      <p:sp>
        <p:nvSpPr>
          <p:cNvPr id="4" name="Footer Placeholder 3"/>
          <p:cNvSpPr>
            <a:spLocks noGrp="1"/>
          </p:cNvSpPr>
          <p:nvPr>
            <p:ph type="ftr" sz="quarter" idx="11"/>
          </p:nvPr>
        </p:nvSpPr>
        <p:spPr/>
        <p:txBody>
          <a:bodyPr/>
          <a:lstStyle/>
          <a:p>
            <a:r>
              <a:rPr lang="en-US" smtClean="0"/>
              <a:t>CSE 5369/6369 Human Computer Interaction</a:t>
            </a:r>
            <a:endParaRPr lang="en-US"/>
          </a:p>
        </p:txBody>
      </p:sp>
      <p:sp>
        <p:nvSpPr>
          <p:cNvPr id="5" name="Slide Number Placeholder 4"/>
          <p:cNvSpPr>
            <a:spLocks noGrp="1"/>
          </p:cNvSpPr>
          <p:nvPr>
            <p:ph type="sldNum" sz="quarter" idx="12"/>
          </p:nvPr>
        </p:nvSpPr>
        <p:spPr/>
        <p:txBody>
          <a:bodyPr/>
          <a:lstStyle/>
          <a:p>
            <a:fld id="{972F36D6-9105-404D-A818-6B7235EC00C9}" type="slidenum">
              <a:rPr lang="en-US" smtClean="0"/>
              <a:pPr/>
              <a:t>16</a:t>
            </a:fld>
            <a:endParaRPr lang="en-US"/>
          </a:p>
        </p:txBody>
      </p:sp>
      <p:pic>
        <p:nvPicPr>
          <p:cNvPr id="1026" name="Picture 2" descr="C:\Users\tasnimmakada\Desktop\Screenshot (37).png"/>
          <p:cNvPicPr>
            <a:picLocks noChangeAspect="1" noChangeArrowheads="1"/>
          </p:cNvPicPr>
          <p:nvPr/>
        </p:nvPicPr>
        <p:blipFill>
          <a:blip r:embed="rId3" cstate="print"/>
          <a:srcRect/>
          <a:stretch>
            <a:fillRect/>
          </a:stretch>
        </p:blipFill>
        <p:spPr bwMode="auto">
          <a:xfrm>
            <a:off x="603849" y="709436"/>
            <a:ext cx="11360473" cy="6148564"/>
          </a:xfrm>
          <a:prstGeom prst="rect">
            <a:avLst/>
          </a:prstGeom>
          <a:noFill/>
        </p:spPr>
      </p:pic>
    </p:spTree>
    <p:extLst>
      <p:ext uri="{BB962C8B-B14F-4D97-AF65-F5344CB8AC3E}">
        <p14:creationId xmlns="" xmlns:p14="http://schemas.microsoft.com/office/powerpoint/2010/main" val="161737489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 5369/6369 Human Computer Interaction</a:t>
            </a:r>
            <a:endParaRPr lang="en-US"/>
          </a:p>
        </p:txBody>
      </p:sp>
      <p:sp>
        <p:nvSpPr>
          <p:cNvPr id="5" name="Slide Number Placeholder 4"/>
          <p:cNvSpPr>
            <a:spLocks noGrp="1"/>
          </p:cNvSpPr>
          <p:nvPr>
            <p:ph type="sldNum" sz="quarter" idx="12"/>
          </p:nvPr>
        </p:nvSpPr>
        <p:spPr/>
        <p:txBody>
          <a:bodyPr/>
          <a:lstStyle/>
          <a:p>
            <a:fld id="{972F36D6-9105-404D-A818-6B7235EC00C9}" type="slidenum">
              <a:rPr lang="en-US" smtClean="0"/>
              <a:pPr/>
              <a:t>17</a:t>
            </a:fld>
            <a:endParaRPr lang="en-US"/>
          </a:p>
        </p:txBody>
      </p:sp>
      <p:sp>
        <p:nvSpPr>
          <p:cNvPr id="6" name="Title 1"/>
          <p:cNvSpPr>
            <a:spLocks noGrp="1"/>
          </p:cNvSpPr>
          <p:nvPr>
            <p:ph type="title"/>
          </p:nvPr>
        </p:nvSpPr>
        <p:spPr>
          <a:xfrm>
            <a:off x="1268931" y="0"/>
            <a:ext cx="10178322" cy="1101358"/>
          </a:xfrm>
        </p:spPr>
        <p:txBody>
          <a:bodyPr>
            <a:normAutofit/>
          </a:bodyPr>
          <a:lstStyle/>
          <a:p>
            <a:pPr algn="ctr"/>
            <a:r>
              <a:rPr lang="en-US" sz="4400" dirty="0" smtClean="0"/>
              <a:t>Relaxed</a:t>
            </a:r>
            <a:endParaRPr lang="en-US" sz="4400" dirty="0"/>
          </a:p>
        </p:txBody>
      </p:sp>
      <p:sp>
        <p:nvSpPr>
          <p:cNvPr id="7" name="Footer Placeholder 3"/>
          <p:cNvSpPr txBox="1">
            <a:spLocks/>
          </p:cNvSpPr>
          <p:nvPr/>
        </p:nvSpPr>
        <p:spPr>
          <a:xfrm>
            <a:off x="4038600" y="6375679"/>
            <a:ext cx="4114800" cy="345796"/>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t>CSE 5369/6369 Human Computer Interaction</a:t>
            </a:r>
            <a:endParaRPr kumimoji="0" lang="en-US" sz="12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8" name="Slide Number Placeholder 4"/>
          <p:cNvSpPr txBox="1">
            <a:spLocks/>
          </p:cNvSpPr>
          <p:nvPr/>
        </p:nvSpPr>
        <p:spPr>
          <a:xfrm>
            <a:off x="8610601" y="6375679"/>
            <a:ext cx="2819399" cy="345796"/>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972F36D6-9105-404D-A818-6B7235EC00C9}" type="slidenum">
              <a:rPr kumimoji="0" lang="en-US" sz="12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pic>
        <p:nvPicPr>
          <p:cNvPr id="2050" name="Picture 2" descr="C:\Users\tasnimmakada\Desktop\Screenshot (33).png"/>
          <p:cNvPicPr>
            <a:picLocks noChangeAspect="1" noChangeArrowheads="1"/>
          </p:cNvPicPr>
          <p:nvPr/>
        </p:nvPicPr>
        <p:blipFill>
          <a:blip r:embed="rId3" cstate="print"/>
          <a:srcRect/>
          <a:stretch>
            <a:fillRect/>
          </a:stretch>
        </p:blipFill>
        <p:spPr bwMode="auto">
          <a:xfrm>
            <a:off x="500332" y="687416"/>
            <a:ext cx="11317857" cy="6170584"/>
          </a:xfrm>
          <a:prstGeom prst="rect">
            <a:avLst/>
          </a:prstGeom>
          <a:noFill/>
        </p:spPr>
      </p:pic>
    </p:spTree>
    <p:extLst>
      <p:ext uri="{BB962C8B-B14F-4D97-AF65-F5344CB8AC3E}">
        <p14:creationId xmlns="" xmlns:p14="http://schemas.microsoft.com/office/powerpoint/2010/main" val="75882493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251678" y="0"/>
            <a:ext cx="10178322" cy="1052423"/>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smtClean="0">
                <a:solidFill>
                  <a:schemeClr val="dk1"/>
                </a:solidFill>
                <a:ea typeface="Calibri"/>
                <a:cs typeface="Calibri"/>
                <a:sym typeface="Calibri"/>
              </a:rPr>
              <a:t>Findings</a:t>
            </a:r>
            <a:endParaRPr lang="en-US" sz="4400" b="0" i="0" u="none" strike="noStrike" cap="none" dirty="0">
              <a:solidFill>
                <a:schemeClr val="dk1"/>
              </a:solidFill>
              <a:ea typeface="Calibri"/>
              <a:cs typeface="Calibri"/>
              <a:sym typeface="Calibri"/>
            </a:endParaRPr>
          </a:p>
        </p:txBody>
      </p:sp>
      <p:graphicFrame>
        <p:nvGraphicFramePr>
          <p:cNvPr id="6" name="Content Placeholder 5"/>
          <p:cNvGraphicFramePr>
            <a:graphicFrameLocks noGrp="1"/>
          </p:cNvGraphicFramePr>
          <p:nvPr>
            <p:ph idx="1"/>
          </p:nvPr>
        </p:nvGraphicFramePr>
        <p:xfrm>
          <a:off x="1250950" y="1242204"/>
          <a:ext cx="10179050" cy="5106838"/>
        </p:xfrm>
        <a:graphic>
          <a:graphicData uri="http://schemas.openxmlformats.org/drawingml/2006/chart">
            <c:chart xmlns:c="http://schemas.openxmlformats.org/drawingml/2006/chart" xmlns:r="http://schemas.openxmlformats.org/officeDocument/2006/relationships" r:id="rId3"/>
          </a:graphicData>
        </a:graphic>
      </p:graphicFrame>
      <p:sp>
        <p:nvSpPr>
          <p:cNvPr id="158" name="Shape 158"/>
          <p:cNvSpPr txBox="1">
            <a:spLocks noGrp="1"/>
          </p:cNvSpPr>
          <p:nvPr>
            <p:ph type="sldNum" sz="quarter" idx="12"/>
          </p:nvPr>
        </p:nvSpPr>
        <p:spPr>
          <a:prstGeom prst="rect">
            <a:avLst/>
          </a:prstGeom>
          <a:noFill/>
          <a:ln>
            <a:noFill/>
          </a:ln>
        </p:spPr>
        <p:txBody>
          <a:bodyPr lIns="91425" tIns="45700" rIns="91425" bIns="45700" anchor="ctr" anchorCtr="0">
            <a:noAutofit/>
          </a:bodyPr>
          <a:lstStyle/>
          <a:p>
            <a:pPr lvl="0" algn="r" rtl="0">
              <a:spcBef>
                <a:spcPts val="0"/>
              </a:spcBef>
              <a:buClr>
                <a:srgbClr val="000000"/>
              </a:buClr>
              <a:buSzPct val="25000"/>
              <a:buFont typeface="Arial"/>
              <a:buNone/>
            </a:pPr>
            <a:fld id="{00000000-1234-1234-1234-123412341234}" type="slidenum">
              <a:rPr lang="en-US"/>
              <a:pPr lvl="0" algn="r" rtl="0">
                <a:spcBef>
                  <a:spcPts val="0"/>
                </a:spcBef>
                <a:buClr>
                  <a:srgbClr val="000000"/>
                </a:buClr>
                <a:buSzPct val="25000"/>
                <a:buFont typeface="Arial"/>
                <a:buNone/>
              </a:pPr>
              <a:t>18</a:t>
            </a:fld>
            <a:endParaRPr lang="en-US"/>
          </a:p>
        </p:txBody>
      </p:sp>
    </p:spTree>
    <p:extLst>
      <p:ext uri="{BB962C8B-B14F-4D97-AF65-F5344CB8AC3E}">
        <p14:creationId xmlns="" xmlns:p14="http://schemas.microsoft.com/office/powerpoint/2010/main" val="153861498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blinds(horizontal)">
                                      <p:cBhvr>
                                        <p:cTn id="7" dur="5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234425" y="0"/>
            <a:ext cx="10178322" cy="149213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cap="none" dirty="0" smtClean="0">
                <a:solidFill>
                  <a:schemeClr val="dk1"/>
                </a:solidFill>
                <a:ea typeface="Calibri"/>
                <a:cs typeface="Calibri"/>
                <a:sym typeface="Calibri"/>
              </a:rPr>
              <a:t>Survey Approach</a:t>
            </a:r>
            <a:endParaRPr lang="en-US" sz="4400" b="0" i="0" u="none" strike="noStrike" cap="none" dirty="0">
              <a:solidFill>
                <a:schemeClr val="dk1"/>
              </a:solidFill>
              <a:ea typeface="Calibri"/>
              <a:cs typeface="Calibri"/>
              <a:sym typeface="Calibri"/>
            </a:endParaRPr>
          </a:p>
        </p:txBody>
      </p:sp>
      <p:sp>
        <p:nvSpPr>
          <p:cNvPr id="151" name="Shape 151"/>
          <p:cNvSpPr txBox="1">
            <a:spLocks noGrp="1"/>
          </p:cNvSpPr>
          <p:nvPr>
            <p:ph type="sldNum" sz="quarter" idx="12"/>
          </p:nvPr>
        </p:nvSpPr>
        <p:spPr>
          <a:prstGeom prst="rect">
            <a:avLst/>
          </a:prstGeom>
          <a:noFill/>
          <a:ln>
            <a:noFill/>
          </a:ln>
        </p:spPr>
        <p:txBody>
          <a:bodyPr lIns="91425" tIns="45700" rIns="91425" bIns="45700" anchor="ctr" anchorCtr="0">
            <a:noAutofit/>
          </a:bodyPr>
          <a:lstStyle/>
          <a:p>
            <a:pPr lvl="0" algn="r" rtl="0">
              <a:spcBef>
                <a:spcPts val="0"/>
              </a:spcBef>
              <a:buClr>
                <a:srgbClr val="000000"/>
              </a:buClr>
              <a:buSzPct val="25000"/>
              <a:buFont typeface="Arial"/>
              <a:buNone/>
            </a:pPr>
            <a:fld id="{00000000-1234-1234-1234-123412341234}" type="slidenum">
              <a:rPr lang="en-US"/>
              <a:pPr lvl="0" algn="r" rtl="0">
                <a:spcBef>
                  <a:spcPts val="0"/>
                </a:spcBef>
                <a:buClr>
                  <a:srgbClr val="000000"/>
                </a:buClr>
                <a:buSzPct val="25000"/>
                <a:buFont typeface="Arial"/>
                <a:buNone/>
              </a:pPr>
              <a:t>19</a:t>
            </a:fld>
            <a:endParaRPr lang="en-US" dirty="0"/>
          </a:p>
        </p:txBody>
      </p:sp>
      <p:sp>
        <p:nvSpPr>
          <p:cNvPr id="6" name="Content Placeholder 5"/>
          <p:cNvSpPr>
            <a:spLocks noGrp="1"/>
          </p:cNvSpPr>
          <p:nvPr>
            <p:ph idx="1"/>
          </p:nvPr>
        </p:nvSpPr>
        <p:spPr>
          <a:xfrm>
            <a:off x="1251678" y="1436915"/>
            <a:ext cx="10178322" cy="4731656"/>
          </a:xfrm>
        </p:spPr>
        <p:txBody>
          <a:bodyPr/>
          <a:lstStyle/>
          <a:p>
            <a:r>
              <a:rPr lang="en-US" sz="2800" dirty="0" smtClean="0"/>
              <a:t> Beta waves are high during critical thinking,  solve problems to increase it</a:t>
            </a:r>
          </a:p>
          <a:p>
            <a:r>
              <a:rPr lang="en-US" sz="2800" dirty="0" smtClean="0"/>
              <a:t> Solve memory questions</a:t>
            </a:r>
          </a:p>
          <a:p>
            <a:r>
              <a:rPr lang="en-US" sz="2800" dirty="0" smtClean="0"/>
              <a:t> Alpha waves are heightened by listening to music</a:t>
            </a:r>
          </a:p>
          <a:p>
            <a:r>
              <a:rPr lang="en-US" sz="2800" dirty="0" smtClean="0"/>
              <a:t> Solve similar questions again</a:t>
            </a:r>
          </a:p>
          <a:p>
            <a:r>
              <a:rPr lang="en-US" sz="2800" dirty="0" smtClean="0"/>
              <a:t> Analyze results</a:t>
            </a:r>
          </a:p>
          <a:p>
            <a:endParaRPr lang="en-US" dirty="0" smtClean="0"/>
          </a:p>
          <a:p>
            <a:endParaRPr lang="en-US" dirty="0"/>
          </a:p>
        </p:txBody>
      </p:sp>
    </p:spTree>
    <p:extLst>
      <p:ext uri="{BB962C8B-B14F-4D97-AF65-F5344CB8AC3E}">
        <p14:creationId xmlns="" xmlns:p14="http://schemas.microsoft.com/office/powerpoint/2010/main" val="54275524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blinds(horizontal)">
                                      <p:cBhvr>
                                        <p:cTn id="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0"/>
            <a:ext cx="10178322" cy="810311"/>
          </a:xfrm>
        </p:spPr>
        <p:txBody>
          <a:bodyPr/>
          <a:lstStyle/>
          <a:p>
            <a:pPr algn="ctr"/>
            <a:r>
              <a:rPr lang="en-US" dirty="0" smtClean="0"/>
              <a:t>AGENDA</a:t>
            </a:r>
            <a:endParaRPr lang="en-US" dirty="0"/>
          </a:p>
        </p:txBody>
      </p:sp>
      <p:sp>
        <p:nvSpPr>
          <p:cNvPr id="3" name="Text Placeholder 2"/>
          <p:cNvSpPr>
            <a:spLocks noGrp="1"/>
          </p:cNvSpPr>
          <p:nvPr>
            <p:ph type="body" idx="1"/>
          </p:nvPr>
        </p:nvSpPr>
        <p:spPr>
          <a:xfrm>
            <a:off x="1304687" y="708519"/>
            <a:ext cx="10178322" cy="5977203"/>
          </a:xfrm>
        </p:spPr>
        <p:txBody>
          <a:bodyPr/>
          <a:lstStyle/>
          <a:p>
            <a:r>
              <a:rPr lang="en-US" dirty="0" smtClean="0"/>
              <a:t> Brain waves</a:t>
            </a:r>
          </a:p>
          <a:p>
            <a:r>
              <a:rPr lang="en-US" dirty="0" smtClean="0"/>
              <a:t> Why Alpha State?</a:t>
            </a:r>
          </a:p>
          <a:p>
            <a:r>
              <a:rPr lang="en-US" dirty="0" smtClean="0"/>
              <a:t> Music</a:t>
            </a:r>
          </a:p>
          <a:p>
            <a:r>
              <a:rPr lang="en-US" dirty="0" smtClean="0"/>
              <a:t> Binaural Music</a:t>
            </a:r>
          </a:p>
          <a:p>
            <a:r>
              <a:rPr lang="en-US" dirty="0" smtClean="0"/>
              <a:t> Goals </a:t>
            </a:r>
          </a:p>
          <a:p>
            <a:r>
              <a:rPr lang="en-US" dirty="0" smtClean="0"/>
              <a:t> Related Work</a:t>
            </a:r>
          </a:p>
          <a:p>
            <a:r>
              <a:rPr lang="en-US" dirty="0" smtClean="0"/>
              <a:t> Pointers from Related Work</a:t>
            </a:r>
          </a:p>
          <a:p>
            <a:r>
              <a:rPr lang="en-US" dirty="0" smtClean="0"/>
              <a:t> Approach </a:t>
            </a:r>
          </a:p>
          <a:p>
            <a:r>
              <a:rPr lang="en-US" dirty="0" smtClean="0"/>
              <a:t> Use Cases</a:t>
            </a:r>
          </a:p>
          <a:p>
            <a:r>
              <a:rPr lang="en-US" dirty="0" smtClean="0"/>
              <a:t> Team members’ work</a:t>
            </a:r>
          </a:p>
          <a:p>
            <a:r>
              <a:rPr lang="en-US" dirty="0" smtClean="0"/>
              <a:t> Timeline</a:t>
            </a:r>
          </a:p>
          <a:p>
            <a:r>
              <a:rPr lang="en-US" dirty="0" smtClean="0"/>
              <a:t> Performance</a:t>
            </a:r>
          </a:p>
          <a:p>
            <a:r>
              <a:rPr lang="en-US" dirty="0" smtClean="0"/>
              <a:t> Pilot Study </a:t>
            </a:r>
          </a:p>
          <a:p>
            <a:r>
              <a:rPr lang="en-US" dirty="0" smtClean="0"/>
              <a:t> Current Progress and Issue Faced</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595959"/>
                </a:solidFill>
                <a:latin typeface="Cabin"/>
                <a:ea typeface="Cabin"/>
                <a:cs typeface="Cabin"/>
                <a:sym typeface="Cabin"/>
              </a:rPr>
              <a:pPr marL="0" marR="0" lvl="0" indent="0" algn="r" rtl="0">
                <a:spcBef>
                  <a:spcPts val="0"/>
                </a:spcBef>
                <a:buSzPct val="25000"/>
                <a:buNone/>
              </a:pPr>
              <a:t>2</a:t>
            </a:fld>
            <a:endParaRPr lang="en-US" sz="1200" b="0" i="0" u="none" strike="noStrike" cap="none">
              <a:solidFill>
                <a:srgbClr val="595959"/>
              </a:solidFill>
              <a:latin typeface="Cabin"/>
              <a:ea typeface="Cabin"/>
              <a:cs typeface="Cabin"/>
              <a:sym typeface="Cabin"/>
            </a:endParaRPr>
          </a:p>
        </p:txBody>
      </p:sp>
    </p:spTree>
    <p:extLst>
      <p:ext uri="{BB962C8B-B14F-4D97-AF65-F5344CB8AC3E}">
        <p14:creationId xmlns="" xmlns:p14="http://schemas.microsoft.com/office/powerpoint/2010/main" val="1083418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78758"/>
          </a:xfrm>
        </p:spPr>
        <p:txBody>
          <a:bodyPr>
            <a:normAutofit fontScale="90000"/>
          </a:bodyPr>
          <a:lstStyle/>
          <a:p>
            <a:pPr algn="ctr"/>
            <a:r>
              <a:rPr lang="en-US" dirty="0" smtClean="0"/>
              <a:t>SURVEY ANALYSIS</a:t>
            </a:r>
            <a:endParaRPr lang="en-US" dirty="0"/>
          </a:p>
        </p:txBody>
      </p:sp>
      <p:sp>
        <p:nvSpPr>
          <p:cNvPr id="4" name="Footer Placeholder 3"/>
          <p:cNvSpPr>
            <a:spLocks noGrp="1"/>
          </p:cNvSpPr>
          <p:nvPr>
            <p:ph type="ftr" sz="quarter" idx="11"/>
          </p:nvPr>
        </p:nvSpPr>
        <p:spPr/>
        <p:txBody>
          <a:bodyPr/>
          <a:lstStyle/>
          <a:p>
            <a:r>
              <a:rPr lang="en-US" smtClean="0"/>
              <a:t>CSE 5369/6369 Human Computer Interaction</a:t>
            </a:r>
            <a:endParaRPr lang="en-US"/>
          </a:p>
        </p:txBody>
      </p:sp>
      <p:sp>
        <p:nvSpPr>
          <p:cNvPr id="5" name="Slide Number Placeholder 4"/>
          <p:cNvSpPr>
            <a:spLocks noGrp="1"/>
          </p:cNvSpPr>
          <p:nvPr>
            <p:ph type="sldNum" sz="quarter" idx="12"/>
          </p:nvPr>
        </p:nvSpPr>
        <p:spPr/>
        <p:txBody>
          <a:bodyPr/>
          <a:lstStyle/>
          <a:p>
            <a:pPr algn="r"/>
            <a:fld id="{972F36D6-9105-404D-A818-6B7235EC00C9}" type="slidenum">
              <a:rPr lang="en-US" smtClean="0"/>
              <a:pPr algn="r"/>
              <a:t>20</a:t>
            </a:fld>
            <a:endParaRPr lang="en-US" dirty="0"/>
          </a:p>
        </p:txBody>
      </p:sp>
      <p:graphicFrame>
        <p:nvGraphicFramePr>
          <p:cNvPr id="8" name="Content Placeholder 7"/>
          <p:cNvGraphicFramePr>
            <a:graphicFrameLocks noGrp="1"/>
          </p:cNvGraphicFramePr>
          <p:nvPr>
            <p:ph idx="1"/>
          </p:nvPr>
        </p:nvGraphicFramePr>
        <p:xfrm>
          <a:off x="1250949" y="1117601"/>
          <a:ext cx="10302421" cy="50509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3191649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921" y="183602"/>
            <a:ext cx="10178322" cy="793272"/>
          </a:xfrm>
        </p:spPr>
        <p:txBody>
          <a:bodyPr/>
          <a:lstStyle/>
          <a:p>
            <a:pPr algn="ctr"/>
            <a:r>
              <a:rPr lang="en-US" dirty="0" smtClean="0"/>
              <a:t>SURVEY ANALYSIS</a:t>
            </a:r>
            <a:endParaRPr lang="en-US" dirty="0"/>
          </a:p>
        </p:txBody>
      </p:sp>
      <p:sp>
        <p:nvSpPr>
          <p:cNvPr id="4" name="Footer Placeholder 3"/>
          <p:cNvSpPr>
            <a:spLocks noGrp="1"/>
          </p:cNvSpPr>
          <p:nvPr>
            <p:ph type="ftr" sz="quarter" idx="11"/>
          </p:nvPr>
        </p:nvSpPr>
        <p:spPr/>
        <p:txBody>
          <a:bodyPr/>
          <a:lstStyle/>
          <a:p>
            <a:r>
              <a:rPr lang="en-US" smtClean="0"/>
              <a:t>CSE 5369/6369 Human Computer Interaction</a:t>
            </a:r>
            <a:endParaRPr lang="en-US"/>
          </a:p>
        </p:txBody>
      </p:sp>
      <p:sp>
        <p:nvSpPr>
          <p:cNvPr id="5" name="Slide Number Placeholder 4"/>
          <p:cNvSpPr>
            <a:spLocks noGrp="1"/>
          </p:cNvSpPr>
          <p:nvPr>
            <p:ph type="sldNum" sz="quarter" idx="12"/>
          </p:nvPr>
        </p:nvSpPr>
        <p:spPr/>
        <p:txBody>
          <a:bodyPr/>
          <a:lstStyle/>
          <a:p>
            <a:pPr algn="r"/>
            <a:fld id="{972F36D6-9105-404D-A818-6B7235EC00C9}" type="slidenum">
              <a:rPr lang="en-US" smtClean="0"/>
              <a:pPr algn="r"/>
              <a:t>21</a:t>
            </a:fld>
            <a:endParaRPr lang="en-US" dirty="0"/>
          </a:p>
        </p:txBody>
      </p:sp>
      <p:graphicFrame>
        <p:nvGraphicFramePr>
          <p:cNvPr id="7" name="Chart 6"/>
          <p:cNvGraphicFramePr/>
          <p:nvPr/>
        </p:nvGraphicFramePr>
        <p:xfrm>
          <a:off x="2032000" y="719666"/>
          <a:ext cx="8752114" cy="56230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119466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89824"/>
          </a:xfrm>
        </p:spPr>
        <p:txBody>
          <a:bodyPr/>
          <a:lstStyle/>
          <a:p>
            <a:pPr algn="ctr"/>
            <a:r>
              <a:rPr lang="en-US" dirty="0" smtClean="0"/>
              <a:t>Participant Preferences</a:t>
            </a:r>
            <a:endParaRPr lang="en-US" dirty="0"/>
          </a:p>
        </p:txBody>
      </p:sp>
      <p:sp>
        <p:nvSpPr>
          <p:cNvPr id="3" name="Text Placeholder 2"/>
          <p:cNvSpPr>
            <a:spLocks noGrp="1"/>
          </p:cNvSpPr>
          <p:nvPr>
            <p:ph type="body" idx="1"/>
          </p:nvPr>
        </p:nvSpPr>
        <p:spPr>
          <a:xfrm>
            <a:off x="1251678" y="1298713"/>
            <a:ext cx="10178322" cy="5022573"/>
          </a:xfrm>
        </p:spPr>
        <p:txBody>
          <a:bodyPr/>
          <a:lstStyle/>
          <a:p>
            <a:r>
              <a:rPr lang="en-US" dirty="0" smtClean="0"/>
              <a:t>Which do the participants prefer</a:t>
            </a:r>
          </a:p>
          <a:p>
            <a:r>
              <a:rPr lang="en-US" dirty="0" smtClean="0"/>
              <a:t>Which section was easier</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595959"/>
                </a:solidFill>
                <a:latin typeface="Cabin"/>
                <a:ea typeface="Cabin"/>
                <a:cs typeface="Cabin"/>
                <a:sym typeface="Cabin"/>
              </a:rPr>
              <a:pPr marL="0" marR="0" lvl="0" indent="0" algn="r" rtl="0">
                <a:spcBef>
                  <a:spcPts val="0"/>
                </a:spcBef>
                <a:buSzPct val="25000"/>
                <a:buNone/>
              </a:pPr>
              <a:t>22</a:t>
            </a:fld>
            <a:endParaRPr lang="en-US" sz="1200" b="0" i="0" u="none" strike="noStrike" cap="none">
              <a:solidFill>
                <a:srgbClr val="595959"/>
              </a:solidFill>
              <a:latin typeface="Cabin"/>
              <a:ea typeface="Cabin"/>
              <a:cs typeface="Cabin"/>
              <a:sym typeface="Cabin"/>
            </a:endParaRPr>
          </a:p>
        </p:txBody>
      </p:sp>
      <p:pic>
        <p:nvPicPr>
          <p:cNvPr id="1026" name="Picture 2"/>
          <p:cNvPicPr>
            <a:picLocks noChangeAspect="1" noChangeArrowheads="1"/>
          </p:cNvPicPr>
          <p:nvPr/>
        </p:nvPicPr>
        <p:blipFill>
          <a:blip r:embed="rId2"/>
          <a:srcRect/>
          <a:stretch>
            <a:fillRect/>
          </a:stretch>
        </p:blipFill>
        <p:spPr bwMode="auto">
          <a:xfrm>
            <a:off x="1204753" y="2252870"/>
            <a:ext cx="6707694" cy="3240157"/>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5087884" y="3551583"/>
            <a:ext cx="6395720" cy="312088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8930" y="1268082"/>
            <a:ext cx="10178322" cy="5262114"/>
          </a:xfrm>
        </p:spPr>
        <p:txBody>
          <a:bodyPr>
            <a:normAutofit fontScale="92500"/>
          </a:bodyPr>
          <a:lstStyle/>
          <a:p>
            <a:r>
              <a:rPr lang="en-US" sz="2800" dirty="0" smtClean="0"/>
              <a:t> Using Muse for taking readings while performing learning tasks.</a:t>
            </a:r>
          </a:p>
          <a:p>
            <a:r>
              <a:rPr lang="en-US" sz="2800" dirty="0" smtClean="0"/>
              <a:t> Analyze and manipulate data to extract only relevant information</a:t>
            </a:r>
          </a:p>
          <a:p>
            <a:r>
              <a:rPr lang="en-US" sz="2800" dirty="0" smtClean="0"/>
              <a:t> Work on UI approach</a:t>
            </a:r>
          </a:p>
          <a:p>
            <a:r>
              <a:rPr lang="en-US" sz="2800" dirty="0" smtClean="0"/>
              <a:t> Work on data processing using MATLAB</a:t>
            </a:r>
          </a:p>
          <a:p>
            <a:endParaRPr lang="en-US" sz="2800" dirty="0" smtClean="0"/>
          </a:p>
          <a:p>
            <a:r>
              <a:rPr lang="en-US" sz="2800" b="1" dirty="0" smtClean="0"/>
              <a:t>ISSUES</a:t>
            </a:r>
          </a:p>
          <a:p>
            <a:pPr lvl="1"/>
            <a:r>
              <a:rPr lang="en-US" sz="2800" dirty="0" smtClean="0"/>
              <a:t>Research included working on 2 project ideas before adopting the current idea</a:t>
            </a:r>
          </a:p>
          <a:p>
            <a:pPr lvl="1"/>
            <a:r>
              <a:rPr lang="en-US" sz="2800" dirty="0" smtClean="0"/>
              <a:t>Consistent data is not obtained since tiny movements affect readings</a:t>
            </a:r>
          </a:p>
        </p:txBody>
      </p:sp>
      <p:sp>
        <p:nvSpPr>
          <p:cNvPr id="4" name="Footer Placeholder 3"/>
          <p:cNvSpPr>
            <a:spLocks noGrp="1"/>
          </p:cNvSpPr>
          <p:nvPr>
            <p:ph type="ftr" sz="quarter" idx="11"/>
          </p:nvPr>
        </p:nvSpPr>
        <p:spPr/>
        <p:txBody>
          <a:bodyPr/>
          <a:lstStyle/>
          <a:p>
            <a:r>
              <a:rPr lang="en-US" smtClean="0"/>
              <a:t>CSE 5369/6369 Human Computer Interaction</a:t>
            </a:r>
            <a:endParaRPr lang="en-US"/>
          </a:p>
        </p:txBody>
      </p:sp>
      <p:sp>
        <p:nvSpPr>
          <p:cNvPr id="5" name="Slide Number Placeholder 4"/>
          <p:cNvSpPr>
            <a:spLocks noGrp="1"/>
          </p:cNvSpPr>
          <p:nvPr>
            <p:ph type="sldNum" sz="quarter" idx="12"/>
          </p:nvPr>
        </p:nvSpPr>
        <p:spPr/>
        <p:txBody>
          <a:bodyPr/>
          <a:lstStyle/>
          <a:p>
            <a:pPr algn="r"/>
            <a:fld id="{972F36D6-9105-404D-A818-6B7235EC00C9}" type="slidenum">
              <a:rPr lang="en-US" smtClean="0"/>
              <a:pPr algn="r"/>
              <a:t>23</a:t>
            </a:fld>
            <a:endParaRPr lang="en-US" dirty="0"/>
          </a:p>
        </p:txBody>
      </p:sp>
      <p:sp>
        <p:nvSpPr>
          <p:cNvPr id="7" name="Shape 156"/>
          <p:cNvSpPr txBox="1">
            <a:spLocks noGrp="1"/>
          </p:cNvSpPr>
          <p:nvPr>
            <p:ph type="title"/>
          </p:nvPr>
        </p:nvSpPr>
        <p:spPr>
          <a:xfrm>
            <a:off x="1251678" y="0"/>
            <a:ext cx="10178322" cy="1052423"/>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cap="none" dirty="0" smtClean="0">
                <a:solidFill>
                  <a:schemeClr val="dk1"/>
                </a:solidFill>
                <a:ea typeface="Calibri"/>
                <a:cs typeface="Calibri"/>
                <a:sym typeface="Calibri"/>
              </a:rPr>
              <a:t>Current Progress and Issues</a:t>
            </a:r>
            <a:endParaRPr lang="en-US" sz="4400" b="0" i="0" u="none" strike="noStrike" cap="none" dirty="0">
              <a:solidFill>
                <a:schemeClr val="dk1"/>
              </a:solidFill>
              <a:ea typeface="Calibri"/>
              <a:cs typeface="Calibri"/>
              <a:sym typeface="Calibri"/>
            </a:endParaRPr>
          </a:p>
        </p:txBody>
      </p:sp>
    </p:spTree>
    <p:extLst>
      <p:ext uri="{BB962C8B-B14F-4D97-AF65-F5344CB8AC3E}">
        <p14:creationId xmlns="" xmlns:p14="http://schemas.microsoft.com/office/powerpoint/2010/main" val="168886650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additive="base">
                                        <p:cTn id="1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additive="base">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additive="base">
                                        <p:cTn id="3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additive="base">
                                        <p:cTn id="3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additive="base">
                                        <p:cTn id="4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009093"/>
          </a:xfrm>
        </p:spPr>
        <p:txBody>
          <a:bodyPr/>
          <a:lstStyle/>
          <a:p>
            <a:pPr algn="ctr"/>
            <a:r>
              <a:rPr lang="en-US" dirty="0" smtClean="0"/>
              <a:t>SHORT DEMO</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595959"/>
                </a:solidFill>
                <a:latin typeface="Cabin"/>
                <a:ea typeface="Cabin"/>
                <a:cs typeface="Cabin"/>
                <a:sym typeface="Cabin"/>
              </a:rPr>
              <a:pPr marL="0" marR="0" lvl="0" indent="0" algn="r" rtl="0">
                <a:spcBef>
                  <a:spcPts val="0"/>
                </a:spcBef>
                <a:buSzPct val="25000"/>
                <a:buNone/>
              </a:pPr>
              <a:t>24</a:t>
            </a:fld>
            <a:endParaRPr lang="en-US" sz="1200" b="0" i="0" u="none" strike="noStrike" cap="none">
              <a:solidFill>
                <a:srgbClr val="595959"/>
              </a:solidFill>
              <a:latin typeface="Cabin"/>
              <a:ea typeface="Cabin"/>
              <a:cs typeface="Cabin"/>
              <a:sym typeface="Cabin"/>
            </a:endParaRPr>
          </a:p>
        </p:txBody>
      </p:sp>
      <p:pic>
        <p:nvPicPr>
          <p:cNvPr id="5" name="Picture 4" descr="medical-brain_wave-brainwaves-brain_wave-scientist-experiment-llan777_low.jpg"/>
          <p:cNvPicPr>
            <a:picLocks noChangeAspect="1"/>
          </p:cNvPicPr>
          <p:nvPr/>
        </p:nvPicPr>
        <p:blipFill>
          <a:blip r:embed="rId2"/>
          <a:stretch>
            <a:fillRect/>
          </a:stretch>
        </p:blipFill>
        <p:spPr>
          <a:xfrm>
            <a:off x="4099340" y="1234439"/>
            <a:ext cx="4368800" cy="52425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348261" y="2677729"/>
            <a:ext cx="10178322" cy="1492132"/>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2"/>
              </a:buClr>
              <a:buSzPct val="25000"/>
              <a:buFont typeface="Impact"/>
              <a:buNone/>
            </a:pPr>
            <a:r>
              <a:rPr lang="en-US" sz="5100" b="0" i="0" u="none" strike="noStrike" cap="none" dirty="0">
                <a:solidFill>
                  <a:schemeClr val="dk2"/>
                </a:solidFill>
                <a:latin typeface="Impact"/>
                <a:ea typeface="Impact"/>
                <a:cs typeface="Impact"/>
                <a:sym typeface="Impact"/>
              </a:rPr>
              <a:t>THANK YOU</a:t>
            </a:r>
          </a:p>
        </p:txBody>
      </p:sp>
      <p:sp>
        <p:nvSpPr>
          <p:cNvPr id="245" name="Shape 245"/>
          <p:cNvSpPr txBox="1">
            <a:spLocks noGrp="1"/>
          </p:cNvSpPr>
          <p:nvPr>
            <p:ph type="ftr" idx="11"/>
          </p:nvPr>
        </p:nvSpPr>
        <p:spPr>
          <a:xfrm>
            <a:off x="4038600" y="6375678"/>
            <a:ext cx="4114800" cy="34579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a:solidFill>
                  <a:srgbClr val="595959"/>
                </a:solidFill>
                <a:latin typeface="Cabin"/>
                <a:ea typeface="Cabin"/>
                <a:cs typeface="Cabin"/>
                <a:sym typeface="Cabin"/>
              </a:rPr>
              <a:t>CSE 5369/6369 Human Computer Interaction</a:t>
            </a:r>
          </a:p>
        </p:txBody>
      </p:sp>
      <p:sp>
        <p:nvSpPr>
          <p:cNvPr id="246" name="Shape 246"/>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25</a:t>
            </a:fld>
            <a:endParaRPr lang="en-US" sz="1200" b="0" i="0" u="none" strike="noStrike" cap="none">
              <a:solidFill>
                <a:srgbClr val="595959"/>
              </a:solidFill>
              <a:latin typeface="Cabin"/>
              <a:ea typeface="Cabin"/>
              <a:cs typeface="Cabin"/>
              <a:sym typeface="Cabin"/>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53785"/>
            <a:ext cx="10178322" cy="1492132"/>
          </a:xfrm>
        </p:spPr>
        <p:txBody>
          <a:bodyPr/>
          <a:lstStyle/>
          <a:p>
            <a:pPr algn="ctr"/>
            <a:r>
              <a:rPr lang="en-US" dirty="0" smtClean="0"/>
              <a:t>BRAIN WAVES</a:t>
            </a:r>
            <a:endParaRPr lang="en-US" dirty="0"/>
          </a:p>
        </p:txBody>
      </p:sp>
      <p:sp>
        <p:nvSpPr>
          <p:cNvPr id="3" name="Text Placeholder 2"/>
          <p:cNvSpPr>
            <a:spLocks noGrp="1"/>
          </p:cNvSpPr>
          <p:nvPr>
            <p:ph type="body" idx="1"/>
          </p:nvPr>
        </p:nvSpPr>
        <p:spPr>
          <a:xfrm>
            <a:off x="1251678" y="1247322"/>
            <a:ext cx="10178320" cy="5354645"/>
          </a:xfrm>
        </p:spPr>
        <p:txBody>
          <a:bodyPr/>
          <a:lstStyle/>
          <a:p>
            <a:r>
              <a:rPr lang="en-US" dirty="0" smtClean="0"/>
              <a:t> In </a:t>
            </a:r>
            <a:r>
              <a:rPr lang="en-US" b="1" dirty="0"/>
              <a:t>1924</a:t>
            </a:r>
            <a:r>
              <a:rPr lang="en-US" dirty="0"/>
              <a:t>, a </a:t>
            </a:r>
            <a:r>
              <a:rPr lang="en-US" dirty="0" smtClean="0"/>
              <a:t>German </a:t>
            </a:r>
            <a:r>
              <a:rPr lang="en-US" dirty="0"/>
              <a:t>physiologist and psychiatrist named </a:t>
            </a:r>
            <a:r>
              <a:rPr lang="en-US" b="1" dirty="0"/>
              <a:t>Hans Berger </a:t>
            </a:r>
            <a:r>
              <a:rPr lang="en-US" dirty="0"/>
              <a:t>recorded the first human </a:t>
            </a:r>
            <a:r>
              <a:rPr lang="en-US" dirty="0" smtClean="0"/>
              <a:t>EEG.</a:t>
            </a:r>
          </a:p>
          <a:p>
            <a:endParaRPr lang="en-US" dirty="0" smtClean="0"/>
          </a:p>
          <a:p>
            <a:r>
              <a:rPr lang="en-US" dirty="0" smtClean="0"/>
              <a:t> Brain </a:t>
            </a:r>
            <a:r>
              <a:rPr lang="en-US" dirty="0"/>
              <a:t>waves are </a:t>
            </a:r>
            <a:r>
              <a:rPr lang="en-US" dirty="0">
                <a:solidFill>
                  <a:schemeClr val="tx1">
                    <a:lumMod val="65000"/>
                    <a:lumOff val="35000"/>
                  </a:schemeClr>
                </a:solidFill>
              </a:rPr>
              <a:t>divided</a:t>
            </a:r>
            <a:r>
              <a:rPr lang="en-US" dirty="0"/>
              <a:t> into five different bandwidths that are believed to create a spectrum of human consciousness. </a:t>
            </a:r>
            <a:endParaRPr lang="en-US" dirty="0" smtClean="0"/>
          </a:p>
          <a:p>
            <a:pPr lvl="1"/>
            <a:r>
              <a:rPr lang="en-US" b="1" dirty="0" smtClean="0"/>
              <a:t> Delta </a:t>
            </a:r>
            <a:r>
              <a:rPr lang="en-US" b="1" dirty="0"/>
              <a:t>waves </a:t>
            </a:r>
            <a:r>
              <a:rPr lang="en-US" dirty="0"/>
              <a:t>(.5 to 3 Hz) </a:t>
            </a:r>
            <a:r>
              <a:rPr lang="en-US" dirty="0" smtClean="0"/>
              <a:t>occur</a:t>
            </a:r>
            <a:r>
              <a:rPr lang="en-US" dirty="0"/>
              <a:t> primarily during our deepest state of dreamless sleep</a:t>
            </a:r>
            <a:r>
              <a:rPr lang="en-US" dirty="0" smtClean="0"/>
              <a:t>.</a:t>
            </a:r>
          </a:p>
          <a:p>
            <a:pPr lvl="1"/>
            <a:r>
              <a:rPr lang="en-US" dirty="0"/>
              <a:t> </a:t>
            </a:r>
            <a:r>
              <a:rPr lang="en-US" b="1" dirty="0"/>
              <a:t>Theta waves</a:t>
            </a:r>
            <a:r>
              <a:rPr lang="en-US" dirty="0"/>
              <a:t> (3 to 8 Hz) occur during sleep but have also been observed in the deepest states of Zen meditation.</a:t>
            </a:r>
          </a:p>
          <a:p>
            <a:pPr lvl="1"/>
            <a:r>
              <a:rPr lang="en-US" b="1" dirty="0" smtClean="0"/>
              <a:t> Alpha </a:t>
            </a:r>
            <a:r>
              <a:rPr lang="en-US" b="1" dirty="0"/>
              <a:t>waves</a:t>
            </a:r>
            <a:r>
              <a:rPr lang="en-US" dirty="0"/>
              <a:t> (8 to 12 Hz) are present </a:t>
            </a:r>
            <a:r>
              <a:rPr lang="en-US" dirty="0" smtClean="0"/>
              <a:t>when consciously practicing </a:t>
            </a:r>
            <a:r>
              <a:rPr lang="en-US" dirty="0"/>
              <a:t>mindfulness or </a:t>
            </a:r>
            <a:r>
              <a:rPr lang="en-US" dirty="0" smtClean="0"/>
              <a:t>meditation</a:t>
            </a:r>
            <a:r>
              <a:rPr lang="en-US" dirty="0"/>
              <a:t>. </a:t>
            </a:r>
          </a:p>
          <a:p>
            <a:pPr lvl="1"/>
            <a:r>
              <a:rPr lang="en-US" b="1" dirty="0" smtClean="0"/>
              <a:t> Beta </a:t>
            </a:r>
            <a:r>
              <a:rPr lang="en-US" b="1" dirty="0"/>
              <a:t>waves</a:t>
            </a:r>
            <a:r>
              <a:rPr lang="en-US" dirty="0"/>
              <a:t> (12-30 Hz</a:t>
            </a:r>
            <a:r>
              <a:rPr lang="en-US" dirty="0" smtClean="0"/>
              <a:t>) </a:t>
            </a:r>
            <a:r>
              <a:rPr lang="en-US" dirty="0"/>
              <a:t>is a ‘fast’ wave </a:t>
            </a:r>
            <a:r>
              <a:rPr lang="en-US" dirty="0" smtClean="0"/>
              <a:t>that </a:t>
            </a:r>
            <a:r>
              <a:rPr lang="en-US" dirty="0"/>
              <a:t>is present when we are alert, attentive, focused, and engaged in problem </a:t>
            </a:r>
            <a:r>
              <a:rPr lang="en-US" dirty="0" smtClean="0">
                <a:solidFill>
                  <a:schemeClr val="tx1">
                    <a:lumMod val="65000"/>
                    <a:lumOff val="35000"/>
                  </a:schemeClr>
                </a:solidFill>
              </a:rPr>
              <a:t>solving. </a:t>
            </a:r>
          </a:p>
          <a:p>
            <a:pPr lvl="1"/>
            <a:r>
              <a:rPr lang="en-US" b="1" dirty="0" smtClean="0"/>
              <a:t> Gamma </a:t>
            </a:r>
            <a:r>
              <a:rPr lang="en-US" b="1" dirty="0"/>
              <a:t>waves </a:t>
            </a:r>
            <a:r>
              <a:rPr lang="en-US" dirty="0"/>
              <a:t>(25 to 100 Hz) </a:t>
            </a:r>
            <a:r>
              <a:rPr lang="en-US" dirty="0" smtClean="0"/>
              <a:t> </a:t>
            </a:r>
            <a:r>
              <a:rPr lang="en-US" dirty="0"/>
              <a:t>fastest of the brain </a:t>
            </a:r>
            <a:r>
              <a:rPr lang="en-US" dirty="0" smtClean="0"/>
              <a:t>wave. </a:t>
            </a:r>
            <a:r>
              <a:rPr lang="en-US" dirty="0"/>
              <a:t>Gamma waves relate to simultaneous processing of information from different brain areas and have been associated with higher states of conscious perception.</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595959"/>
                </a:solidFill>
                <a:latin typeface="Cabin"/>
                <a:ea typeface="Cabin"/>
                <a:cs typeface="Cabin"/>
                <a:sym typeface="Cabin"/>
              </a:rPr>
              <a:pPr marL="0" marR="0" lvl="0" indent="0" algn="r" rtl="0">
                <a:spcBef>
                  <a:spcPts val="0"/>
                </a:spcBef>
                <a:buSzPct val="25000"/>
                <a:buNone/>
              </a:pPr>
              <a:t>3</a:t>
            </a:fld>
            <a:endParaRPr lang="en-US" sz="1200" b="0" i="0" u="none" strike="noStrike" cap="none">
              <a:solidFill>
                <a:srgbClr val="595959"/>
              </a:solidFill>
              <a:latin typeface="Cabin"/>
              <a:ea typeface="Cabin"/>
              <a:cs typeface="Cabin"/>
              <a:sym typeface="Cabin"/>
            </a:endParaRPr>
          </a:p>
        </p:txBody>
      </p:sp>
    </p:spTree>
    <p:extLst>
      <p:ext uri="{BB962C8B-B14F-4D97-AF65-F5344CB8AC3E}">
        <p14:creationId xmlns="" xmlns:p14="http://schemas.microsoft.com/office/powerpoint/2010/main" val="726743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Alpha State?</a:t>
            </a:r>
            <a:endParaRPr lang="en-US" dirty="0"/>
          </a:p>
        </p:txBody>
      </p:sp>
      <p:sp>
        <p:nvSpPr>
          <p:cNvPr id="3" name="Text Placeholder 2"/>
          <p:cNvSpPr>
            <a:spLocks noGrp="1"/>
          </p:cNvSpPr>
          <p:nvPr>
            <p:ph type="body" idx="1"/>
          </p:nvPr>
        </p:nvSpPr>
        <p:spPr>
          <a:xfrm>
            <a:off x="1251678" y="1655064"/>
            <a:ext cx="6539010" cy="5066409"/>
          </a:xfrm>
        </p:spPr>
        <p:txBody>
          <a:bodyPr/>
          <a:lstStyle/>
          <a:p>
            <a:r>
              <a:rPr lang="en-US" sz="2400" dirty="0" smtClean="0"/>
              <a:t> It </a:t>
            </a:r>
            <a:r>
              <a:rPr lang="en-US" sz="2400" dirty="0"/>
              <a:t>is the </a:t>
            </a:r>
            <a:r>
              <a:rPr lang="en-US" sz="2400" b="1" dirty="0"/>
              <a:t>athlete's peak performance</a:t>
            </a:r>
            <a:r>
              <a:rPr lang="en-US" sz="2400" dirty="0"/>
              <a:t> state and the </a:t>
            </a:r>
            <a:r>
              <a:rPr lang="en-US" sz="2400" b="1" dirty="0"/>
              <a:t>inventor's creativity</a:t>
            </a:r>
            <a:r>
              <a:rPr lang="en-US" sz="2400" dirty="0"/>
              <a:t>. </a:t>
            </a:r>
            <a:endParaRPr lang="en-US" sz="2400" dirty="0" smtClean="0"/>
          </a:p>
          <a:p>
            <a:r>
              <a:rPr lang="en-US" sz="2400" dirty="0"/>
              <a:t> Creative works like General Theory of </a:t>
            </a:r>
            <a:r>
              <a:rPr lang="en-US" sz="2400" dirty="0" smtClean="0"/>
              <a:t>Relativity, Archimedes principle.</a:t>
            </a:r>
          </a:p>
          <a:p>
            <a:r>
              <a:rPr lang="en-US" sz="2400" dirty="0"/>
              <a:t> </a:t>
            </a:r>
            <a:r>
              <a:rPr lang="en-US" sz="2400" dirty="0" smtClean="0"/>
              <a:t>Mind </a:t>
            </a:r>
            <a:r>
              <a:rPr lang="en-US" sz="2400" dirty="0"/>
              <a:t>is </a:t>
            </a:r>
            <a:r>
              <a:rPr lang="en-US" sz="2400" b="1" dirty="0"/>
              <a:t>clear</a:t>
            </a:r>
            <a:r>
              <a:rPr lang="en-US" sz="2400" dirty="0"/>
              <a:t>, receptive to information, and rapidly makes </a:t>
            </a:r>
            <a:r>
              <a:rPr lang="en-US" sz="2400" b="1" dirty="0" smtClean="0"/>
              <a:t>'connections</a:t>
            </a:r>
            <a:r>
              <a:rPr lang="en-US" sz="2400" dirty="0"/>
              <a:t>', </a:t>
            </a:r>
            <a:r>
              <a:rPr lang="en-US" sz="2400" dirty="0" smtClean="0"/>
              <a:t>realizations </a:t>
            </a:r>
            <a:r>
              <a:rPr lang="en-US" sz="2400" dirty="0"/>
              <a:t>and joins up thoughts</a:t>
            </a:r>
            <a:r>
              <a:rPr lang="en-US" sz="2400" dirty="0" smtClean="0"/>
              <a:t>.</a:t>
            </a:r>
          </a:p>
          <a:p>
            <a:r>
              <a:rPr lang="en-US" sz="2400" dirty="0" smtClean="0"/>
              <a:t> Produced before and after sleep.</a:t>
            </a:r>
          </a:p>
          <a:p>
            <a:r>
              <a:rPr lang="en-US" sz="2400" dirty="0" smtClean="0"/>
              <a:t> Relaxation Response.</a:t>
            </a:r>
            <a:endParaRPr lang="en-US" sz="2400"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595959"/>
                </a:solidFill>
                <a:latin typeface="Cabin"/>
                <a:ea typeface="Cabin"/>
                <a:cs typeface="Cabin"/>
                <a:sym typeface="Cabin"/>
              </a:rPr>
              <a:pPr marL="0" marR="0" lvl="0" indent="0" algn="r" rtl="0">
                <a:spcBef>
                  <a:spcPts val="0"/>
                </a:spcBef>
                <a:buSzPct val="25000"/>
                <a:buNone/>
              </a:pPr>
              <a:t>4</a:t>
            </a:fld>
            <a:endParaRPr lang="en-US" sz="1200" b="0" i="0" u="none" strike="noStrike" cap="none">
              <a:solidFill>
                <a:srgbClr val="595959"/>
              </a:solidFill>
              <a:latin typeface="Cabin"/>
              <a:ea typeface="Cabin"/>
              <a:cs typeface="Cabin"/>
              <a:sym typeface="Cabin"/>
            </a:endParaRPr>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163750" y="2322574"/>
            <a:ext cx="3163435" cy="2478024"/>
          </a:xfrm>
          <a:prstGeom prst="rect">
            <a:avLst/>
          </a:prstGeom>
        </p:spPr>
      </p:pic>
    </p:spTree>
    <p:extLst>
      <p:ext uri="{BB962C8B-B14F-4D97-AF65-F5344CB8AC3E}">
        <p14:creationId xmlns="" xmlns:p14="http://schemas.microsoft.com/office/powerpoint/2010/main" val="373985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400" y="236611"/>
            <a:ext cx="10178322" cy="797058"/>
          </a:xfrm>
        </p:spPr>
        <p:txBody>
          <a:bodyPr/>
          <a:lstStyle/>
          <a:p>
            <a:pPr algn="ctr"/>
            <a:r>
              <a:rPr lang="en-US" dirty="0" smtClean="0"/>
              <a:t>Music</a:t>
            </a:r>
            <a:endParaRPr lang="en-US" dirty="0"/>
          </a:p>
        </p:txBody>
      </p:sp>
      <p:sp>
        <p:nvSpPr>
          <p:cNvPr id="3" name="Text Placeholder 2"/>
          <p:cNvSpPr>
            <a:spLocks noGrp="1"/>
          </p:cNvSpPr>
          <p:nvPr>
            <p:ph type="body" idx="1"/>
          </p:nvPr>
        </p:nvSpPr>
        <p:spPr>
          <a:xfrm>
            <a:off x="1164592" y="1618621"/>
            <a:ext cx="6738436" cy="4757057"/>
          </a:xfrm>
        </p:spPr>
        <p:txBody>
          <a:bodyPr/>
          <a:lstStyle/>
          <a:p>
            <a:r>
              <a:rPr lang="en-US" dirty="0" smtClean="0"/>
              <a:t> Do you </a:t>
            </a:r>
            <a:r>
              <a:rPr lang="en-US" dirty="0"/>
              <a:t>know how there are </a:t>
            </a:r>
            <a:r>
              <a:rPr lang="en-US" dirty="0" smtClean="0"/>
              <a:t>certain </a:t>
            </a:r>
            <a:r>
              <a:rPr lang="en-US" dirty="0"/>
              <a:t>songs that when you hear them you feel </a:t>
            </a:r>
            <a:r>
              <a:rPr lang="en-US" dirty="0" smtClean="0"/>
              <a:t>good.</a:t>
            </a:r>
          </a:p>
          <a:p>
            <a:r>
              <a:rPr lang="en-US" dirty="0"/>
              <a:t> </a:t>
            </a:r>
            <a:r>
              <a:rPr lang="en-US" dirty="0" smtClean="0"/>
              <a:t>Do you know there are some songs in foreign languages that we don’t understand but we still love them.</a:t>
            </a:r>
          </a:p>
          <a:p>
            <a:r>
              <a:rPr lang="en-US" dirty="0"/>
              <a:t> </a:t>
            </a:r>
            <a:r>
              <a:rPr lang="en-US" dirty="0" smtClean="0"/>
              <a:t>How are some songs are a hits and others are not?</a:t>
            </a:r>
          </a:p>
          <a:p>
            <a:r>
              <a:rPr lang="en-US" dirty="0" smtClean="0"/>
              <a:t> For Ex: Do a deer, a female deer – Sound of Music</a:t>
            </a:r>
          </a:p>
          <a:p>
            <a:r>
              <a:rPr lang="en-US" dirty="0" smtClean="0"/>
              <a:t>E3 – F3: 174.6 -  164.8 = 9.8 Hz (Alpha Frequency: 8-12 Hz)</a:t>
            </a:r>
          </a:p>
          <a:p>
            <a:r>
              <a:rPr lang="en-US" dirty="0" smtClean="0"/>
              <a:t>Binaural Music</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595959"/>
                </a:solidFill>
                <a:latin typeface="Cabin"/>
                <a:ea typeface="Cabin"/>
                <a:cs typeface="Cabin"/>
                <a:sym typeface="Cabin"/>
              </a:rPr>
              <a:pPr marL="0" marR="0" lvl="0" indent="0" algn="r" rtl="0">
                <a:spcBef>
                  <a:spcPts val="0"/>
                </a:spcBef>
                <a:buSzPct val="25000"/>
                <a:buNone/>
              </a:pPr>
              <a:t>5</a:t>
            </a:fld>
            <a:endParaRPr lang="en-US" sz="1200" b="0" i="0" u="none" strike="noStrike" cap="none">
              <a:solidFill>
                <a:srgbClr val="595959"/>
              </a:solidFill>
              <a:latin typeface="Cabin"/>
              <a:ea typeface="Cabin"/>
              <a:cs typeface="Cabin"/>
              <a:sym typeface="Cabin"/>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131355" y="2024742"/>
            <a:ext cx="3593700" cy="3374571"/>
          </a:xfrm>
          <a:prstGeom prst="rect">
            <a:avLst/>
          </a:prstGeom>
        </p:spPr>
      </p:pic>
    </p:spTree>
    <p:extLst>
      <p:ext uri="{BB962C8B-B14F-4D97-AF65-F5344CB8AC3E}">
        <p14:creationId xmlns="" xmlns:p14="http://schemas.microsoft.com/office/powerpoint/2010/main" val="3678204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4"/>
            <a:ext cx="10178322" cy="810311"/>
          </a:xfrm>
        </p:spPr>
        <p:txBody>
          <a:bodyPr/>
          <a:lstStyle/>
          <a:p>
            <a:pPr algn="ctr"/>
            <a:r>
              <a:rPr lang="en-US" dirty="0" smtClean="0"/>
              <a:t>Binaural Music</a:t>
            </a:r>
            <a:endParaRPr lang="en-US" dirty="0"/>
          </a:p>
        </p:txBody>
      </p:sp>
      <p:sp>
        <p:nvSpPr>
          <p:cNvPr id="3" name="Text Placeholder 2"/>
          <p:cNvSpPr>
            <a:spLocks noGrp="1"/>
          </p:cNvSpPr>
          <p:nvPr>
            <p:ph type="body" idx="1"/>
          </p:nvPr>
        </p:nvSpPr>
        <p:spPr>
          <a:xfrm>
            <a:off x="1251678" y="1753387"/>
            <a:ext cx="6139722" cy="3593591"/>
          </a:xfrm>
        </p:spPr>
        <p:txBody>
          <a:bodyPr/>
          <a:lstStyle/>
          <a:p>
            <a:r>
              <a:rPr lang="en-US" dirty="0" smtClean="0"/>
              <a:t> When </a:t>
            </a:r>
            <a:r>
              <a:rPr lang="en-US" dirty="0"/>
              <a:t>signals of two different frequencies are presented separately, one to each ear, your brain detects the </a:t>
            </a:r>
            <a:r>
              <a:rPr lang="en-US" dirty="0" smtClean="0"/>
              <a:t>difference </a:t>
            </a:r>
            <a:r>
              <a:rPr lang="en-US" dirty="0"/>
              <a:t>between the frequencies and tries to </a:t>
            </a:r>
            <a:r>
              <a:rPr lang="en-US" dirty="0" smtClean="0"/>
              <a:t>resonate with that </a:t>
            </a:r>
            <a:r>
              <a:rPr lang="en-US" dirty="0"/>
              <a:t>difference</a:t>
            </a:r>
            <a:r>
              <a:rPr lang="en-US" dirty="0" smtClean="0"/>
              <a:t>.</a:t>
            </a:r>
          </a:p>
          <a:p>
            <a:r>
              <a:rPr lang="en-US" dirty="0" smtClean="0"/>
              <a:t> Alpha Binaural Waves frequency between 8Hz -12Hz. </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595959"/>
                </a:solidFill>
                <a:latin typeface="Cabin"/>
                <a:ea typeface="Cabin"/>
                <a:cs typeface="Cabin"/>
                <a:sym typeface="Cabin"/>
              </a:rPr>
              <a:pPr marL="0" marR="0" lvl="0" indent="0" algn="r" rtl="0">
                <a:spcBef>
                  <a:spcPts val="0"/>
                </a:spcBef>
                <a:buSzPct val="25000"/>
                <a:buNone/>
              </a:pPr>
              <a:t>6</a:t>
            </a:fld>
            <a:endParaRPr lang="en-US" sz="1200" b="0" i="0" u="none" strike="noStrike" cap="none">
              <a:solidFill>
                <a:srgbClr val="595959"/>
              </a:solidFill>
              <a:latin typeface="Cabin"/>
              <a:ea typeface="Cabin"/>
              <a:cs typeface="Cabin"/>
              <a:sym typeface="Cabin"/>
            </a:endParaRPr>
          </a:p>
        </p:txBody>
      </p:sp>
      <p:pic>
        <p:nvPicPr>
          <p:cNvPr id="5" name="7cHjaJRl1Qo"/>
          <p:cNvPicPr>
            <a:picLocks noRot="1" noChangeAspect="1"/>
          </p:cNvPicPr>
          <p:nvPr>
            <a:videoFile r:link="rId1"/>
          </p:nvPr>
        </p:nvPicPr>
        <p:blipFill>
          <a:blip r:embed="rId3"/>
          <a:stretch>
            <a:fillRect/>
          </a:stretch>
        </p:blipFill>
        <p:spPr>
          <a:xfrm>
            <a:off x="1915594" y="4318278"/>
            <a:ext cx="4043269" cy="2057400"/>
          </a:xfrm>
          <a:prstGeom prst="rect">
            <a:avLst/>
          </a:prstGeom>
        </p:spPr>
      </p:pic>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4324" y="1773281"/>
            <a:ext cx="3417929" cy="2976156"/>
          </a:xfrm>
          <a:prstGeom prst="rect">
            <a:avLst/>
          </a:prstGeom>
        </p:spPr>
      </p:pic>
    </p:spTree>
    <p:extLst>
      <p:ext uri="{BB962C8B-B14F-4D97-AF65-F5344CB8AC3E}">
        <p14:creationId xmlns="" xmlns:p14="http://schemas.microsoft.com/office/powerpoint/2010/main" val="61741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251676" y="197328"/>
            <a:ext cx="10178322" cy="1492132"/>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2"/>
              </a:buClr>
              <a:buSzPct val="25000"/>
              <a:buFont typeface="Impact"/>
              <a:buNone/>
            </a:pPr>
            <a:r>
              <a:rPr lang="en-US" sz="4400" b="0" i="0" u="none" strike="noStrike" cap="none" dirty="0">
                <a:solidFill>
                  <a:schemeClr val="dk2"/>
                </a:solidFill>
                <a:latin typeface="Impact"/>
                <a:ea typeface="Impact"/>
                <a:cs typeface="Impact"/>
                <a:sym typeface="Impact"/>
              </a:rPr>
              <a:t>GOALS </a:t>
            </a:r>
          </a:p>
        </p:txBody>
      </p:sp>
      <p:sp>
        <p:nvSpPr>
          <p:cNvPr id="118" name="Shape 118"/>
          <p:cNvSpPr txBox="1">
            <a:spLocks noGrp="1"/>
          </p:cNvSpPr>
          <p:nvPr>
            <p:ph type="body" idx="1"/>
          </p:nvPr>
        </p:nvSpPr>
        <p:spPr>
          <a:xfrm>
            <a:off x="1142821" y="1128451"/>
            <a:ext cx="7010579" cy="4616152"/>
          </a:xfrm>
          <a:prstGeom prst="rect">
            <a:avLst/>
          </a:prstGeom>
          <a:noFill/>
          <a:ln>
            <a:noFill/>
          </a:ln>
        </p:spPr>
        <p:txBody>
          <a:bodyPr lIns="91425" tIns="45700" rIns="91425" bIns="45700" anchor="t" anchorCtr="0">
            <a:noAutofit/>
          </a:bodyPr>
          <a:lstStyle/>
          <a:p>
            <a:pPr marL="228600" marR="0" lvl="0" indent="-228600" algn="l" rtl="0">
              <a:lnSpc>
                <a:spcPct val="110000"/>
              </a:lnSpc>
              <a:spcBef>
                <a:spcPts val="0"/>
              </a:spcBef>
              <a:spcAft>
                <a:spcPts val="0"/>
              </a:spcAft>
              <a:buClr>
                <a:schemeClr val="dk2"/>
              </a:buClr>
              <a:buSzPct val="100000"/>
              <a:buFont typeface="Arial"/>
              <a:buChar char="•"/>
            </a:pPr>
            <a:r>
              <a:rPr lang="en-US" sz="2800" b="0" i="0" u="none" strike="noStrike" cap="none" dirty="0" smtClean="0">
                <a:solidFill>
                  <a:srgbClr val="595959"/>
                </a:solidFill>
                <a:latin typeface="Cabin"/>
                <a:ea typeface="Cabin"/>
                <a:cs typeface="Cabin"/>
                <a:sym typeface="Cabin"/>
              </a:rPr>
              <a:t>Optimizing Human Performance. </a:t>
            </a:r>
          </a:p>
          <a:p>
            <a:pPr marL="228600" marR="0" lvl="0" indent="-228600" algn="l" rtl="0">
              <a:lnSpc>
                <a:spcPct val="110000"/>
              </a:lnSpc>
              <a:spcBef>
                <a:spcPts val="0"/>
              </a:spcBef>
              <a:spcAft>
                <a:spcPts val="0"/>
              </a:spcAft>
              <a:buClr>
                <a:schemeClr val="dk2"/>
              </a:buClr>
              <a:buSzPct val="100000"/>
              <a:buFont typeface="Arial"/>
              <a:buChar char="•"/>
            </a:pPr>
            <a:endParaRPr lang="en-US" sz="2800" dirty="0"/>
          </a:p>
          <a:p>
            <a:pPr marL="228600" marR="0" lvl="0" indent="-228600" algn="l" rtl="0">
              <a:lnSpc>
                <a:spcPct val="110000"/>
              </a:lnSpc>
              <a:spcBef>
                <a:spcPts val="0"/>
              </a:spcBef>
              <a:spcAft>
                <a:spcPts val="0"/>
              </a:spcAft>
              <a:buClr>
                <a:schemeClr val="dk2"/>
              </a:buClr>
              <a:buSzPct val="100000"/>
              <a:buFont typeface="Arial"/>
              <a:buChar char="•"/>
            </a:pPr>
            <a:r>
              <a:rPr lang="en-US" sz="2800" b="0" i="0" u="none" strike="noStrike" cap="none" dirty="0" smtClean="0">
                <a:solidFill>
                  <a:srgbClr val="595959"/>
                </a:solidFill>
                <a:latin typeface="Cabin"/>
                <a:ea typeface="Cabin"/>
                <a:cs typeface="Cabin"/>
                <a:sym typeface="Cabin"/>
              </a:rPr>
              <a:t>Doing </a:t>
            </a:r>
            <a:r>
              <a:rPr lang="en-US" sz="2800" b="0" i="0" u="none" strike="noStrike" cap="none" dirty="0">
                <a:solidFill>
                  <a:srgbClr val="595959"/>
                </a:solidFill>
                <a:latin typeface="Cabin"/>
                <a:ea typeface="Cabin"/>
                <a:cs typeface="Cabin"/>
                <a:sym typeface="Cabin"/>
              </a:rPr>
              <a:t>a </a:t>
            </a:r>
            <a:r>
              <a:rPr lang="en-US" sz="2800" b="0" i="0" u="none" strike="noStrike" cap="none" dirty="0" smtClean="0">
                <a:solidFill>
                  <a:srgbClr val="595959"/>
                </a:solidFill>
                <a:latin typeface="Cabin"/>
                <a:ea typeface="Cabin"/>
                <a:cs typeface="Cabin"/>
                <a:sym typeface="Cabin"/>
              </a:rPr>
              <a:t>Research on Alpha State of mind.</a:t>
            </a:r>
          </a:p>
          <a:p>
            <a:pPr marL="228600" marR="0" lvl="0" indent="-228600" algn="l" rtl="0">
              <a:lnSpc>
                <a:spcPct val="110000"/>
              </a:lnSpc>
              <a:spcBef>
                <a:spcPts val="0"/>
              </a:spcBef>
              <a:spcAft>
                <a:spcPts val="0"/>
              </a:spcAft>
              <a:buClr>
                <a:schemeClr val="dk2"/>
              </a:buClr>
              <a:buSzPct val="100000"/>
              <a:buFont typeface="Arial"/>
              <a:buChar char="•"/>
            </a:pPr>
            <a:endParaRPr lang="en-US" sz="2800" dirty="0"/>
          </a:p>
          <a:p>
            <a:pPr marL="228600" marR="0" lvl="0" indent="-228600" algn="l" rtl="0">
              <a:lnSpc>
                <a:spcPct val="110000"/>
              </a:lnSpc>
              <a:spcBef>
                <a:spcPts val="0"/>
              </a:spcBef>
              <a:spcAft>
                <a:spcPts val="0"/>
              </a:spcAft>
              <a:buClr>
                <a:schemeClr val="dk2"/>
              </a:buClr>
              <a:buSzPct val="100000"/>
              <a:buFont typeface="Arial"/>
              <a:buChar char="•"/>
            </a:pPr>
            <a:r>
              <a:rPr lang="en-US" sz="2800" b="0" i="0" u="none" strike="noStrike" cap="none" dirty="0" smtClean="0">
                <a:solidFill>
                  <a:srgbClr val="595959"/>
                </a:solidFill>
                <a:latin typeface="Cabin"/>
                <a:ea typeface="Cabin"/>
                <a:cs typeface="Cabin"/>
                <a:sym typeface="Cabin"/>
              </a:rPr>
              <a:t>Doing a research on the relationship between Music and Alpha State of mind.</a:t>
            </a:r>
            <a:endParaRPr lang="en-US" sz="2800" b="0" i="0" u="none" strike="noStrike" cap="none" dirty="0">
              <a:solidFill>
                <a:srgbClr val="595959"/>
              </a:solidFill>
              <a:latin typeface="Cabin"/>
              <a:ea typeface="Cabin"/>
              <a:cs typeface="Cabin"/>
              <a:sym typeface="Cabin"/>
            </a:endParaRPr>
          </a:p>
          <a:p>
            <a:pPr marL="228600" marR="0" lvl="0" indent="-228600" algn="l" rtl="0">
              <a:lnSpc>
                <a:spcPct val="110000"/>
              </a:lnSpc>
              <a:spcBef>
                <a:spcPts val="700"/>
              </a:spcBef>
              <a:spcAft>
                <a:spcPts val="0"/>
              </a:spcAft>
              <a:buClr>
                <a:schemeClr val="dk2"/>
              </a:buClr>
              <a:buSzPct val="100000"/>
              <a:buFont typeface="Arial"/>
              <a:buNone/>
            </a:pPr>
            <a:endParaRPr sz="2800" b="0" i="0" u="none" strike="noStrike" cap="none" dirty="0">
              <a:solidFill>
                <a:srgbClr val="595959"/>
              </a:solidFill>
              <a:latin typeface="Cabin"/>
              <a:ea typeface="Cabin"/>
              <a:cs typeface="Cabin"/>
              <a:sym typeface="Cabin"/>
            </a:endParaRPr>
          </a:p>
          <a:p>
            <a:pPr marL="228600" marR="0" lvl="0" indent="-228600" algn="l" rtl="0">
              <a:lnSpc>
                <a:spcPct val="110000"/>
              </a:lnSpc>
              <a:spcBef>
                <a:spcPts val="700"/>
              </a:spcBef>
              <a:spcAft>
                <a:spcPts val="0"/>
              </a:spcAft>
              <a:buClr>
                <a:schemeClr val="dk2"/>
              </a:buClr>
              <a:buSzPct val="100000"/>
              <a:buFont typeface="Arial"/>
              <a:buChar char="•"/>
            </a:pPr>
            <a:r>
              <a:rPr lang="en-US" sz="2800" dirty="0" smtClean="0"/>
              <a:t>Analyzing </a:t>
            </a:r>
            <a:r>
              <a:rPr lang="en-US" sz="2800" b="0" i="0" u="none" strike="noStrike" cap="none" dirty="0" smtClean="0">
                <a:solidFill>
                  <a:srgbClr val="595959"/>
                </a:solidFill>
                <a:latin typeface="Cabin"/>
                <a:ea typeface="Cabin"/>
                <a:cs typeface="Cabin"/>
                <a:sym typeface="Cabin"/>
              </a:rPr>
              <a:t> </a:t>
            </a:r>
            <a:r>
              <a:rPr lang="en-US" sz="2800" dirty="0" smtClean="0"/>
              <a:t>subjects performance before and after music therapy/relaxation and, monitoring through</a:t>
            </a:r>
            <a:r>
              <a:rPr lang="en-US" sz="2800" b="0" i="0" u="none" strike="noStrike" cap="none" dirty="0" smtClean="0">
                <a:solidFill>
                  <a:srgbClr val="595959"/>
                </a:solidFill>
                <a:latin typeface="Cabin"/>
                <a:ea typeface="Cabin"/>
                <a:cs typeface="Cabin"/>
                <a:sym typeface="Cabin"/>
              </a:rPr>
              <a:t> </a:t>
            </a:r>
            <a:r>
              <a:rPr lang="en-US" sz="2800" b="0" i="0" u="none" strike="noStrike" cap="none" dirty="0">
                <a:solidFill>
                  <a:srgbClr val="595959"/>
                </a:solidFill>
                <a:latin typeface="Cabin"/>
                <a:ea typeface="Cabin"/>
                <a:cs typeface="Cabin"/>
                <a:sym typeface="Cabin"/>
              </a:rPr>
              <a:t>brain waves.</a:t>
            </a:r>
          </a:p>
          <a:p>
            <a:pPr marL="228600" marR="0" lvl="0" indent="-228600" algn="l" rtl="0">
              <a:lnSpc>
                <a:spcPct val="110000"/>
              </a:lnSpc>
              <a:spcBef>
                <a:spcPts val="700"/>
              </a:spcBef>
              <a:spcAft>
                <a:spcPts val="0"/>
              </a:spcAft>
              <a:buClr>
                <a:schemeClr val="dk2"/>
              </a:buClr>
              <a:buSzPct val="100000"/>
              <a:buFont typeface="Arial"/>
              <a:buNone/>
            </a:pPr>
            <a:endParaRPr sz="2800" b="0" i="0" u="none" strike="noStrike" cap="none" dirty="0">
              <a:solidFill>
                <a:srgbClr val="595959"/>
              </a:solidFill>
              <a:latin typeface="Cabin"/>
              <a:ea typeface="Cabin"/>
              <a:cs typeface="Cabin"/>
              <a:sym typeface="Cabin"/>
            </a:endParaRPr>
          </a:p>
          <a:p>
            <a:pPr marL="228600" marR="0" lvl="0" indent="-228600" algn="l" rtl="0">
              <a:lnSpc>
                <a:spcPct val="110000"/>
              </a:lnSpc>
              <a:spcBef>
                <a:spcPts val="700"/>
              </a:spcBef>
              <a:spcAft>
                <a:spcPts val="0"/>
              </a:spcAft>
              <a:buClr>
                <a:schemeClr val="dk2"/>
              </a:buClr>
              <a:buSzPct val="100000"/>
              <a:buFont typeface="Arial"/>
              <a:buChar char="•"/>
            </a:pPr>
            <a:endParaRPr sz="2800" b="0" i="0" u="none" strike="noStrike" cap="none" dirty="0">
              <a:solidFill>
                <a:srgbClr val="595959"/>
              </a:solidFill>
              <a:latin typeface="Cabin"/>
              <a:ea typeface="Cabin"/>
              <a:cs typeface="Cabin"/>
              <a:sym typeface="Cabin"/>
            </a:endParaRPr>
          </a:p>
          <a:p>
            <a:pPr marL="228600" marR="0" lvl="0" indent="-228600" algn="l" rtl="0">
              <a:lnSpc>
                <a:spcPct val="110000"/>
              </a:lnSpc>
              <a:spcBef>
                <a:spcPts val="700"/>
              </a:spcBef>
              <a:spcAft>
                <a:spcPts val="0"/>
              </a:spcAft>
              <a:buClr>
                <a:schemeClr val="dk2"/>
              </a:buClr>
              <a:buSzPct val="100000"/>
              <a:buFont typeface="Arial"/>
              <a:buNone/>
            </a:pPr>
            <a:endParaRPr sz="2800" b="0" i="0" u="none" strike="noStrike" cap="none" dirty="0">
              <a:solidFill>
                <a:srgbClr val="595959"/>
              </a:solidFill>
              <a:latin typeface="Cabin"/>
              <a:ea typeface="Cabin"/>
              <a:cs typeface="Cabin"/>
              <a:sym typeface="Cabin"/>
            </a:endParaRPr>
          </a:p>
          <a:p>
            <a:pPr marL="228600" marR="0" lvl="0" indent="-228600" algn="l" rtl="0">
              <a:lnSpc>
                <a:spcPct val="110000"/>
              </a:lnSpc>
              <a:spcBef>
                <a:spcPts val="700"/>
              </a:spcBef>
              <a:buClr>
                <a:schemeClr val="dk2"/>
              </a:buClr>
              <a:buSzPct val="100000"/>
              <a:buFont typeface="Arial"/>
              <a:buNone/>
            </a:pPr>
            <a:endParaRPr sz="2800" b="0" i="0" u="none" strike="noStrike" cap="none" dirty="0">
              <a:solidFill>
                <a:srgbClr val="595959"/>
              </a:solidFill>
              <a:latin typeface="Cabin"/>
              <a:ea typeface="Cabin"/>
              <a:cs typeface="Cabin"/>
              <a:sym typeface="Cabin"/>
            </a:endParaRPr>
          </a:p>
        </p:txBody>
      </p:sp>
      <p:sp>
        <p:nvSpPr>
          <p:cNvPr id="119" name="Shape 119"/>
          <p:cNvSpPr txBox="1">
            <a:spLocks noGrp="1"/>
          </p:cNvSpPr>
          <p:nvPr>
            <p:ph type="ftr" idx="11"/>
          </p:nvPr>
        </p:nvSpPr>
        <p:spPr>
          <a:xfrm>
            <a:off x="4038600" y="6375678"/>
            <a:ext cx="4114800" cy="34579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a:solidFill>
                  <a:srgbClr val="595959"/>
                </a:solidFill>
                <a:latin typeface="Cabin"/>
                <a:ea typeface="Cabin"/>
                <a:cs typeface="Cabin"/>
                <a:sym typeface="Cabin"/>
              </a:rPr>
              <a:t>CSE 5369/6369 Human Computer Interaction</a:t>
            </a:r>
          </a:p>
        </p:txBody>
      </p:sp>
      <p:sp>
        <p:nvSpPr>
          <p:cNvPr id="120" name="Shape 120"/>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7</a:t>
            </a:fld>
            <a:endParaRPr lang="en-US" sz="1200" b="0" i="0" u="none" strike="noStrike" cap="none">
              <a:solidFill>
                <a:srgbClr val="595959"/>
              </a:solidFill>
              <a:latin typeface="Cabin"/>
              <a:ea typeface="Cabin"/>
              <a:cs typeface="Cabin"/>
              <a:sym typeface="Cabin"/>
            </a:endParaRP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630886" y="2636797"/>
            <a:ext cx="4003768" cy="1799049"/>
          </a:xfrm>
          <a:prstGeom prst="rect">
            <a:avLst/>
          </a:prstGeom>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851452" y="238539"/>
            <a:ext cx="10515599" cy="993913"/>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a:solidFill>
                  <a:schemeClr val="dk2"/>
                </a:solidFill>
                <a:latin typeface="Impact"/>
                <a:ea typeface="Impact"/>
                <a:cs typeface="Impact"/>
                <a:sym typeface="Impact"/>
              </a:rPr>
              <a:t>RELATED WORK</a:t>
            </a:r>
          </a:p>
        </p:txBody>
      </p:sp>
      <p:sp>
        <p:nvSpPr>
          <p:cNvPr id="126" name="Shape 126"/>
          <p:cNvSpPr txBox="1">
            <a:spLocks noGrp="1"/>
          </p:cNvSpPr>
          <p:nvPr>
            <p:ph type="body" idx="1"/>
          </p:nvPr>
        </p:nvSpPr>
        <p:spPr>
          <a:xfrm>
            <a:off x="1253837" y="1581079"/>
            <a:ext cx="6270086" cy="4794599"/>
          </a:xfrm>
          <a:prstGeom prst="rect">
            <a:avLst/>
          </a:prstGeom>
          <a:noFill/>
          <a:ln>
            <a:noFill/>
          </a:ln>
        </p:spPr>
        <p:txBody>
          <a:bodyPr lIns="91425" tIns="45700" rIns="91425" bIns="45700" anchor="t" anchorCtr="0">
            <a:noAutofit/>
          </a:bodyPr>
          <a:lstStyle/>
          <a:p>
            <a:pPr marL="228600" marR="0" lvl="0" indent="-228600" algn="l" rtl="0">
              <a:lnSpc>
                <a:spcPct val="100000"/>
              </a:lnSpc>
              <a:spcBef>
                <a:spcPts val="0"/>
              </a:spcBef>
              <a:spcAft>
                <a:spcPts val="0"/>
              </a:spcAft>
              <a:buClr>
                <a:schemeClr val="dk1"/>
              </a:buClr>
              <a:buSzPct val="100000"/>
              <a:buFont typeface="Arial"/>
              <a:buChar char="•"/>
            </a:pPr>
            <a:r>
              <a:rPr lang="en-US" sz="2800" dirty="0"/>
              <a:t>Special Education: Music Therapy Research and Evidence-Based Practice Support</a:t>
            </a:r>
          </a:p>
          <a:p>
            <a:pPr marL="0" marR="0" lvl="0" indent="0" algn="l" rtl="0">
              <a:lnSpc>
                <a:spcPct val="100000"/>
              </a:lnSpc>
              <a:spcBef>
                <a:spcPts val="0"/>
              </a:spcBef>
              <a:spcAft>
                <a:spcPts val="0"/>
              </a:spcAft>
              <a:buClr>
                <a:schemeClr val="dk1"/>
              </a:buClr>
              <a:buSzPct val="25000"/>
              <a:buFont typeface="Arial"/>
              <a:buNone/>
            </a:pPr>
            <a:endParaRPr sz="2800" b="0" i="0" u="none" strike="noStrike" cap="none" dirty="0">
              <a:solidFill>
                <a:srgbClr val="595959"/>
              </a:solidFill>
              <a:latin typeface="Cabin"/>
              <a:ea typeface="Cabin"/>
              <a:cs typeface="Cabin"/>
              <a:sym typeface="Cabin"/>
            </a:endParaRPr>
          </a:p>
          <a:p>
            <a:pPr marL="228600" marR="0" lvl="0" indent="-228600" algn="l" rtl="0">
              <a:lnSpc>
                <a:spcPct val="100000"/>
              </a:lnSpc>
              <a:spcBef>
                <a:spcPts val="0"/>
              </a:spcBef>
              <a:spcAft>
                <a:spcPts val="0"/>
              </a:spcAft>
              <a:buClr>
                <a:schemeClr val="dk1"/>
              </a:buClr>
              <a:buSzPct val="100000"/>
              <a:buFont typeface="Arial"/>
              <a:buChar char="•"/>
            </a:pPr>
            <a:r>
              <a:rPr lang="en-US" sz="2800" dirty="0"/>
              <a:t>A Preliminary Study on the Effects of Music on Human Brainwaves</a:t>
            </a:r>
            <a:r>
              <a:rPr lang="en-US" sz="2800" b="0" i="0" u="none" strike="noStrike" cap="none" dirty="0">
                <a:solidFill>
                  <a:srgbClr val="595959"/>
                </a:solidFill>
                <a:latin typeface="Cabin"/>
                <a:ea typeface="Cabin"/>
                <a:cs typeface="Cabin"/>
                <a:sym typeface="Cabin"/>
              </a:rPr>
              <a:t> - </a:t>
            </a:r>
            <a:r>
              <a:rPr lang="en-US" sz="1800" dirty="0" err="1"/>
              <a:t>Hasminda</a:t>
            </a:r>
            <a:r>
              <a:rPr lang="en-US" sz="1800" dirty="0"/>
              <a:t> Hassan , </a:t>
            </a:r>
            <a:r>
              <a:rPr lang="en-US" sz="1800" dirty="0" err="1"/>
              <a:t>Zunairah</a:t>
            </a:r>
            <a:r>
              <a:rPr lang="en-US" sz="1800" dirty="0"/>
              <a:t> Haji Murat, Valerie Ross and </a:t>
            </a:r>
            <a:r>
              <a:rPr lang="en-US" sz="1800" dirty="0" err="1"/>
              <a:t>Norlida</a:t>
            </a:r>
            <a:r>
              <a:rPr lang="en-US" sz="1800" dirty="0"/>
              <a:t> </a:t>
            </a:r>
            <a:r>
              <a:rPr lang="en-US" sz="1800" dirty="0" err="1" smtClean="0"/>
              <a:t>Buniyamin</a:t>
            </a:r>
            <a:endParaRPr lang="en-US" sz="1800" dirty="0"/>
          </a:p>
          <a:p>
            <a:pPr marL="228600" marR="0" lvl="0" indent="-228600" algn="l" rtl="0">
              <a:lnSpc>
                <a:spcPct val="100000"/>
              </a:lnSpc>
              <a:spcBef>
                <a:spcPts val="0"/>
              </a:spcBef>
              <a:spcAft>
                <a:spcPts val="0"/>
              </a:spcAft>
              <a:buClr>
                <a:schemeClr val="dk1"/>
              </a:buClr>
              <a:buSzPct val="100000"/>
              <a:buFont typeface="Arial"/>
              <a:buChar char="•"/>
            </a:pPr>
            <a:endParaRPr lang="en-US" sz="1800" dirty="0"/>
          </a:p>
          <a:p>
            <a:pPr marL="228600" marR="0" lvl="0" indent="-228600" algn="l" rtl="0">
              <a:lnSpc>
                <a:spcPct val="100000"/>
              </a:lnSpc>
              <a:spcBef>
                <a:spcPts val="0"/>
              </a:spcBef>
              <a:spcAft>
                <a:spcPts val="0"/>
              </a:spcAft>
              <a:buClr>
                <a:schemeClr val="dk1"/>
              </a:buClr>
              <a:buSzPct val="100000"/>
              <a:buFont typeface="Arial"/>
              <a:buChar char="•"/>
            </a:pPr>
            <a:r>
              <a:rPr lang="en-US" sz="2800" dirty="0" smtClean="0"/>
              <a:t>Still-Breathing</a:t>
            </a:r>
            <a:endParaRPr lang="en-US" sz="2800" dirty="0"/>
          </a:p>
        </p:txBody>
      </p:sp>
      <p:sp>
        <p:nvSpPr>
          <p:cNvPr id="127" name="Shape 127"/>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Clr>
                <a:srgbClr val="000000"/>
              </a:buClr>
              <a:buSzPct val="25000"/>
              <a:buFont typeface="Arial"/>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Clr>
                  <a:srgbClr val="000000"/>
                </a:buClr>
                <a:buSzPct val="25000"/>
                <a:buFont typeface="Arial"/>
                <a:buNone/>
              </a:pPr>
              <a:t>8</a:t>
            </a:fld>
            <a:endParaRPr lang="en-US" sz="1200" b="0" i="0" u="none" strike="noStrike" cap="none">
              <a:solidFill>
                <a:srgbClr val="595959"/>
              </a:solidFill>
              <a:latin typeface="Cabin"/>
              <a:ea typeface="Cabin"/>
              <a:cs typeface="Cabin"/>
              <a:sym typeface="Cabin"/>
            </a:endParaRPr>
          </a:p>
        </p:txBody>
      </p:sp>
      <p:pic>
        <p:nvPicPr>
          <p:cNvPr id="128" name="Shape 128"/>
          <p:cNvPicPr preferRelativeResize="0"/>
          <p:nvPr/>
        </p:nvPicPr>
        <p:blipFill rotWithShape="1">
          <a:blip r:embed="rId3">
            <a:alphaModFix/>
          </a:blip>
          <a:srcRect/>
          <a:stretch/>
        </p:blipFill>
        <p:spPr>
          <a:xfrm>
            <a:off x="8342245" y="2139638"/>
            <a:ext cx="2720596" cy="2720596"/>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317939" y="284530"/>
            <a:ext cx="10178322" cy="788896"/>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2"/>
              </a:buClr>
              <a:buSzPct val="25000"/>
              <a:buFont typeface="Impact"/>
              <a:buNone/>
            </a:pPr>
            <a:r>
              <a:rPr lang="en-US" sz="5100" b="0" i="0" u="none" strike="noStrike" cap="none" dirty="0">
                <a:solidFill>
                  <a:schemeClr val="dk2"/>
                </a:solidFill>
                <a:latin typeface="Impact"/>
                <a:ea typeface="Impact"/>
                <a:cs typeface="Impact"/>
                <a:sym typeface="Impact"/>
              </a:rPr>
              <a:t>POINTERS FROM RELATED WORK </a:t>
            </a:r>
          </a:p>
        </p:txBody>
      </p:sp>
      <p:sp>
        <p:nvSpPr>
          <p:cNvPr id="134" name="Shape 134"/>
          <p:cNvSpPr txBox="1">
            <a:spLocks noGrp="1"/>
          </p:cNvSpPr>
          <p:nvPr>
            <p:ph type="body" idx="1"/>
          </p:nvPr>
        </p:nvSpPr>
        <p:spPr>
          <a:xfrm>
            <a:off x="1251676" y="1491344"/>
            <a:ext cx="9522339" cy="4388248"/>
          </a:xfrm>
          <a:prstGeom prst="rect">
            <a:avLst/>
          </a:prstGeom>
          <a:noFill/>
          <a:ln>
            <a:noFill/>
          </a:ln>
        </p:spPr>
        <p:txBody>
          <a:bodyPr lIns="91425" tIns="45700" rIns="91425" bIns="45700" anchor="t" anchorCtr="0">
            <a:noAutofit/>
          </a:bodyPr>
          <a:lstStyle/>
          <a:p>
            <a:pPr lvl="0" indent="-228600">
              <a:spcBef>
                <a:spcPts val="0"/>
              </a:spcBef>
            </a:pPr>
            <a:r>
              <a:rPr lang="en-US" dirty="0" smtClean="0"/>
              <a:t>Investigation </a:t>
            </a:r>
            <a:r>
              <a:rPr lang="en-US" dirty="0"/>
              <a:t>indicate that while listening to a live performance of violin music, the subject's brain induced </a:t>
            </a:r>
            <a:r>
              <a:rPr lang="en-US" dirty="0" smtClean="0"/>
              <a:t>brainwaves.</a:t>
            </a:r>
          </a:p>
          <a:p>
            <a:pPr lvl="0" indent="-228600">
              <a:spcBef>
                <a:spcPts val="0"/>
              </a:spcBef>
            </a:pPr>
            <a:endParaRPr lang="en-US" sz="2000" b="0" i="0" u="none" strike="noStrike" cap="none" dirty="0">
              <a:solidFill>
                <a:schemeClr val="dk1"/>
              </a:solidFill>
              <a:latin typeface="Cabin"/>
              <a:ea typeface="Cabin"/>
              <a:cs typeface="Cabin"/>
              <a:sym typeface="Cabin"/>
            </a:endParaRPr>
          </a:p>
          <a:p>
            <a:pPr lvl="0" indent="-228600">
              <a:spcBef>
                <a:spcPts val="0"/>
              </a:spcBef>
            </a:pPr>
            <a:r>
              <a:rPr lang="en-US" dirty="0" smtClean="0"/>
              <a:t>The </a:t>
            </a:r>
            <a:r>
              <a:rPr lang="en-US" dirty="0"/>
              <a:t>study points to a possible relationship between frequency and power emitted by </a:t>
            </a:r>
            <a:r>
              <a:rPr lang="en-US" dirty="0" smtClean="0"/>
              <a:t>music </a:t>
            </a:r>
            <a:r>
              <a:rPr lang="en-US" dirty="0"/>
              <a:t>in affecting human brainwaves, suggesting further research in this domain</a:t>
            </a:r>
            <a:r>
              <a:rPr lang="en-US" dirty="0" smtClean="0"/>
              <a:t>.</a:t>
            </a:r>
          </a:p>
          <a:p>
            <a:pPr marL="0" lvl="0" indent="0">
              <a:spcBef>
                <a:spcPts val="0"/>
              </a:spcBef>
              <a:buNone/>
            </a:pPr>
            <a:endParaRPr lang="en-US" dirty="0" smtClean="0">
              <a:solidFill>
                <a:schemeClr val="dk1"/>
              </a:solidFill>
            </a:endParaRPr>
          </a:p>
          <a:p>
            <a:pPr marL="342900" indent="-342900">
              <a:spcBef>
                <a:spcPts val="0"/>
              </a:spcBef>
            </a:pPr>
            <a:r>
              <a:rPr lang="en-US" sz="2000" b="0" i="0" u="none" strike="noStrike" cap="none" dirty="0" smtClean="0">
                <a:solidFill>
                  <a:schemeClr val="tx1">
                    <a:lumMod val="65000"/>
                    <a:lumOff val="35000"/>
                  </a:schemeClr>
                </a:solidFill>
                <a:latin typeface="Cabin"/>
                <a:ea typeface="Cabin"/>
                <a:cs typeface="Cabin"/>
                <a:sym typeface="Cabin"/>
              </a:rPr>
              <a:t>Outcomes on Subject:</a:t>
            </a:r>
          </a:p>
          <a:p>
            <a:pPr marL="800100" lvl="1" indent="-342900">
              <a:spcBef>
                <a:spcPts val="0"/>
              </a:spcBef>
            </a:pPr>
            <a:r>
              <a:rPr lang="en-US" dirty="0">
                <a:solidFill>
                  <a:schemeClr val="tx1">
                    <a:lumMod val="65000"/>
                    <a:lumOff val="35000"/>
                  </a:schemeClr>
                </a:solidFill>
              </a:rPr>
              <a:t>Decreased </a:t>
            </a:r>
            <a:r>
              <a:rPr lang="en-US" dirty="0" smtClean="0">
                <a:solidFill>
                  <a:schemeClr val="tx1">
                    <a:lumMod val="65000"/>
                    <a:lumOff val="35000"/>
                  </a:schemeClr>
                </a:solidFill>
              </a:rPr>
              <a:t>agitation</a:t>
            </a:r>
          </a:p>
          <a:p>
            <a:pPr marL="800100" lvl="1" indent="-342900">
              <a:spcBef>
                <a:spcPts val="0"/>
              </a:spcBef>
            </a:pPr>
            <a:r>
              <a:rPr lang="en-US" sz="1800" b="0" i="0" u="none" strike="noStrike" cap="none" dirty="0" smtClean="0">
                <a:solidFill>
                  <a:schemeClr val="tx1">
                    <a:lumMod val="65000"/>
                    <a:lumOff val="35000"/>
                  </a:schemeClr>
                </a:solidFill>
                <a:latin typeface="Cabin"/>
                <a:ea typeface="Cabin"/>
                <a:cs typeface="Cabin"/>
                <a:sym typeface="Cabin"/>
              </a:rPr>
              <a:t>Relaxed</a:t>
            </a:r>
          </a:p>
          <a:p>
            <a:pPr marL="800100" lvl="1" indent="-342900">
              <a:spcBef>
                <a:spcPts val="0"/>
              </a:spcBef>
            </a:pPr>
            <a:r>
              <a:rPr lang="en-US" dirty="0" smtClean="0">
                <a:solidFill>
                  <a:schemeClr val="tx1">
                    <a:lumMod val="65000"/>
                    <a:lumOff val="35000"/>
                  </a:schemeClr>
                </a:solidFill>
              </a:rPr>
              <a:t>Focused </a:t>
            </a:r>
          </a:p>
          <a:p>
            <a:pPr marL="800100" lvl="1" indent="-342900">
              <a:spcBef>
                <a:spcPts val="0"/>
              </a:spcBef>
            </a:pPr>
            <a:r>
              <a:rPr lang="en-US" dirty="0" smtClean="0"/>
              <a:t>Increased </a:t>
            </a:r>
            <a:r>
              <a:rPr lang="en-US" dirty="0"/>
              <a:t>feelings of pleasure</a:t>
            </a:r>
            <a:endParaRPr lang="en-US" sz="1800" b="0" i="0" u="none" strike="noStrike" cap="none" dirty="0" smtClean="0">
              <a:solidFill>
                <a:schemeClr val="tx1">
                  <a:lumMod val="65000"/>
                  <a:lumOff val="35000"/>
                </a:schemeClr>
              </a:solidFill>
              <a:latin typeface="Cabin"/>
              <a:ea typeface="Cabin"/>
              <a:cs typeface="Cabin"/>
              <a:sym typeface="Cabin"/>
            </a:endParaRPr>
          </a:p>
          <a:p>
            <a:pPr marL="800100" lvl="1" indent="-342900">
              <a:spcBef>
                <a:spcPts val="0"/>
              </a:spcBef>
            </a:pPr>
            <a:endParaRPr sz="1800" b="0" i="0" u="none" strike="noStrike" cap="none" dirty="0">
              <a:solidFill>
                <a:schemeClr val="dk1"/>
              </a:solidFill>
              <a:latin typeface="Cabin"/>
              <a:ea typeface="Cabin"/>
              <a:cs typeface="Cabin"/>
              <a:sym typeface="Cabin"/>
            </a:endParaRPr>
          </a:p>
          <a:p>
            <a:pPr marL="228600" marR="0" lvl="0" indent="-228600" algn="l" rtl="0">
              <a:lnSpc>
                <a:spcPct val="110000"/>
              </a:lnSpc>
              <a:spcBef>
                <a:spcPts val="700"/>
              </a:spcBef>
              <a:buClr>
                <a:schemeClr val="dk2"/>
              </a:buClr>
              <a:buSzPct val="100000"/>
              <a:buFont typeface="Arial"/>
              <a:buNone/>
            </a:pPr>
            <a:endParaRPr sz="2000" b="0" i="0" u="none" strike="noStrike" cap="none" dirty="0">
              <a:solidFill>
                <a:srgbClr val="595959"/>
              </a:solidFill>
              <a:latin typeface="Cabin"/>
              <a:ea typeface="Cabin"/>
              <a:cs typeface="Cabin"/>
              <a:sym typeface="Cabin"/>
            </a:endParaRPr>
          </a:p>
        </p:txBody>
      </p:sp>
      <p:sp>
        <p:nvSpPr>
          <p:cNvPr id="135" name="Shape 135"/>
          <p:cNvSpPr txBox="1">
            <a:spLocks noGrp="1"/>
          </p:cNvSpPr>
          <p:nvPr>
            <p:ph type="ftr" idx="11"/>
          </p:nvPr>
        </p:nvSpPr>
        <p:spPr>
          <a:xfrm>
            <a:off x="4038600" y="6375678"/>
            <a:ext cx="4114800" cy="34579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a:solidFill>
                  <a:srgbClr val="595959"/>
                </a:solidFill>
                <a:latin typeface="Cabin"/>
                <a:ea typeface="Cabin"/>
                <a:cs typeface="Cabin"/>
                <a:sym typeface="Cabin"/>
              </a:rPr>
              <a:t>CSE 5369/6369 Human Computer Interaction</a:t>
            </a:r>
          </a:p>
        </p:txBody>
      </p:sp>
      <p:sp>
        <p:nvSpPr>
          <p:cNvPr id="136" name="Shape 136"/>
          <p:cNvSpPr txBox="1">
            <a:spLocks noGrp="1"/>
          </p:cNvSpPr>
          <p:nvPr>
            <p:ph type="sldNum" idx="12"/>
          </p:nvPr>
        </p:nvSpPr>
        <p:spPr>
          <a:xfrm>
            <a:off x="8610600" y="6375678"/>
            <a:ext cx="2819398" cy="34579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Cabin"/>
                <a:ea typeface="Cabin"/>
                <a:cs typeface="Cabin"/>
                <a:sym typeface="Cabin"/>
              </a:rPr>
              <a:pPr marL="0" marR="0" lvl="0" indent="0" algn="r" rtl="0">
                <a:spcBef>
                  <a:spcPts val="0"/>
                </a:spcBef>
                <a:buSzPct val="25000"/>
                <a:buNone/>
              </a:pPr>
              <a:t>9</a:t>
            </a:fld>
            <a:endParaRPr lang="en-US" sz="1200" b="0" i="0" u="none" strike="noStrike" cap="none">
              <a:solidFill>
                <a:srgbClr val="595959"/>
              </a:solidFill>
              <a:latin typeface="Cabin"/>
              <a:ea typeface="Cabin"/>
              <a:cs typeface="Cabin"/>
              <a:sym typeface="Cabin"/>
            </a:endParaRPr>
          </a:p>
        </p:txBody>
      </p:sp>
    </p:spTree>
  </p:cSld>
  <p:clrMapOvr>
    <a:masterClrMapping/>
  </p:clrMapOvr>
  <p:transition spd="med">
    <p:fade/>
  </p:transition>
</p:sld>
</file>

<file path=ppt/theme/theme1.xml><?xml version="1.0" encoding="utf-8"?>
<a:theme xmlns:a="http://schemas.openxmlformats.org/drawingml/2006/main" name="Badge">
  <a:themeElements>
    <a:clrScheme name="Badge">
      <a:dk1>
        <a:srgbClr val="000000"/>
      </a:dk1>
      <a:lt1>
        <a:srgbClr val="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1301</Words>
  <Application>Microsoft Office PowerPoint</Application>
  <PresentationFormat>Custom</PresentationFormat>
  <Paragraphs>231</Paragraphs>
  <Slides>25</Slides>
  <Notes>19</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Impact</vt:lpstr>
      <vt:lpstr>Cabin</vt:lpstr>
      <vt:lpstr>Calibri</vt:lpstr>
      <vt:lpstr>Badge</vt:lpstr>
      <vt:lpstr>Enhanced Learning with Music Therapy </vt:lpstr>
      <vt:lpstr>AGENDA</vt:lpstr>
      <vt:lpstr>BRAIN WAVES</vt:lpstr>
      <vt:lpstr>Why Alpha State?</vt:lpstr>
      <vt:lpstr>Music</vt:lpstr>
      <vt:lpstr>Binaural Music</vt:lpstr>
      <vt:lpstr>GOALS </vt:lpstr>
      <vt:lpstr>RELATED WORK</vt:lpstr>
      <vt:lpstr>POINTERS FROM RELATED WORK </vt:lpstr>
      <vt:lpstr>APPROACH</vt:lpstr>
      <vt:lpstr>Use-case Diagram</vt:lpstr>
      <vt:lpstr>TASKS</vt:lpstr>
      <vt:lpstr>TIMELINE</vt:lpstr>
      <vt:lpstr>PERFORMANCE REQUIREMENTS</vt:lpstr>
      <vt:lpstr>Slide 15</vt:lpstr>
      <vt:lpstr>Active thinking</vt:lpstr>
      <vt:lpstr>Relaxed</vt:lpstr>
      <vt:lpstr>Findings</vt:lpstr>
      <vt:lpstr>Survey Approach</vt:lpstr>
      <vt:lpstr>SURVEY ANALYSIS</vt:lpstr>
      <vt:lpstr>SURVEY ANALYSIS</vt:lpstr>
      <vt:lpstr>Participant Preferences</vt:lpstr>
      <vt:lpstr>Current Progress and Issues</vt:lpstr>
      <vt:lpstr>SHORT DEMO</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Therapy and Memory Retention</dc:title>
  <dc:creator>Danyal Ozair</dc:creator>
  <cp:lastModifiedBy>tasnimmakada</cp:lastModifiedBy>
  <cp:revision>43</cp:revision>
  <dcterms:modified xsi:type="dcterms:W3CDTF">2016-02-25T19:37:46Z</dcterms:modified>
</cp:coreProperties>
</file>